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58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  <p:sldId id="341" r:id="rId87"/>
    <p:sldId id="342" r:id="rId88"/>
    <p:sldId id="343" r:id="rId89"/>
    <p:sldId id="344" r:id="rId90"/>
    <p:sldId id="345" r:id="rId91"/>
    <p:sldId id="346" r:id="rId92"/>
    <p:sldId id="347" r:id="rId93"/>
    <p:sldId id="348" r:id="rId94"/>
    <p:sldId id="349" r:id="rId95"/>
    <p:sldId id="350" r:id="rId96"/>
    <p:sldId id="351" r:id="rId97"/>
    <p:sldId id="352" r:id="rId98"/>
    <p:sldId id="353" r:id="rId99"/>
    <p:sldId id="354" r:id="rId100"/>
    <p:sldId id="355" r:id="rId101"/>
    <p:sldId id="356" r:id="rId102"/>
    <p:sldId id="357" r:id="rId103"/>
    <p:sldId id="359" r:id="rId104"/>
    <p:sldId id="360" r:id="rId105"/>
    <p:sldId id="361" r:id="rId106"/>
    <p:sldId id="362" r:id="rId107"/>
    <p:sldId id="363" r:id="rId108"/>
    <p:sldId id="364" r:id="rId109"/>
    <p:sldId id="365" r:id="rId110"/>
    <p:sldId id="366" r:id="rId111"/>
    <p:sldId id="367" r:id="rId112"/>
    <p:sldId id="368" r:id="rId113"/>
    <p:sldId id="369" r:id="rId114"/>
    <p:sldId id="370" r:id="rId115"/>
    <p:sldId id="371" r:id="rId116"/>
    <p:sldId id="372" r:id="rId117"/>
    <p:sldId id="373" r:id="rId118"/>
    <p:sldId id="374" r:id="rId119"/>
    <p:sldId id="375" r:id="rId120"/>
    <p:sldId id="376" r:id="rId121"/>
    <p:sldId id="377" r:id="rId122"/>
    <p:sldId id="378" r:id="rId123"/>
    <p:sldId id="379" r:id="rId124"/>
    <p:sldId id="380" r:id="rId125"/>
    <p:sldId id="381" r:id="rId126"/>
    <p:sldId id="382" r:id="rId127"/>
    <p:sldId id="383" r:id="rId128"/>
    <p:sldId id="384" r:id="rId129"/>
    <p:sldId id="385" r:id="rId130"/>
    <p:sldId id="386" r:id="rId131"/>
    <p:sldId id="387" r:id="rId132"/>
    <p:sldId id="388" r:id="rId133"/>
    <p:sldId id="389" r:id="rId134"/>
    <p:sldId id="390" r:id="rId135"/>
    <p:sldId id="391" r:id="rId136"/>
    <p:sldId id="392" r:id="rId137"/>
    <p:sldId id="393" r:id="rId138"/>
    <p:sldId id="394" r:id="rId139"/>
    <p:sldId id="395" r:id="rId140"/>
    <p:sldId id="396" r:id="rId141"/>
    <p:sldId id="397" r:id="rId142"/>
    <p:sldId id="398" r:id="rId143"/>
    <p:sldId id="399" r:id="rId144"/>
    <p:sldId id="400" r:id="rId145"/>
    <p:sldId id="401" r:id="rId146"/>
    <p:sldId id="402" r:id="rId147"/>
    <p:sldId id="403" r:id="rId148"/>
    <p:sldId id="404" r:id="rId149"/>
    <p:sldId id="405" r:id="rId150"/>
    <p:sldId id="406" r:id="rId151"/>
    <p:sldId id="407" r:id="rId152"/>
    <p:sldId id="408" r:id="rId153"/>
    <p:sldId id="409" r:id="rId154"/>
    <p:sldId id="410" r:id="rId155"/>
    <p:sldId id="411" r:id="rId156"/>
    <p:sldId id="412" r:id="rId157"/>
    <p:sldId id="413" r:id="rId158"/>
    <p:sldId id="414" r:id="rId159"/>
    <p:sldId id="415" r:id="rId160"/>
    <p:sldId id="416" r:id="rId161"/>
    <p:sldId id="417" r:id="rId162"/>
    <p:sldId id="418" r:id="rId163"/>
    <p:sldId id="419" r:id="rId164"/>
    <p:sldId id="420" r:id="rId165"/>
    <p:sldId id="421" r:id="rId166"/>
    <p:sldId id="422" r:id="rId167"/>
    <p:sldId id="423" r:id="rId168"/>
    <p:sldId id="424" r:id="rId169"/>
    <p:sldId id="425" r:id="rId170"/>
    <p:sldId id="426" r:id="rId171"/>
    <p:sldId id="427" r:id="rId172"/>
    <p:sldId id="428" r:id="rId173"/>
    <p:sldId id="429" r:id="rId174"/>
    <p:sldId id="430" r:id="rId175"/>
    <p:sldId id="431" r:id="rId176"/>
    <p:sldId id="432" r:id="rId177"/>
    <p:sldId id="433" r:id="rId178"/>
    <p:sldId id="434" r:id="rId179"/>
    <p:sldId id="435" r:id="rId180"/>
    <p:sldId id="436" r:id="rId181"/>
    <p:sldId id="437" r:id="rId182"/>
    <p:sldId id="438" r:id="rId183"/>
    <p:sldId id="439" r:id="rId184"/>
    <p:sldId id="440" r:id="rId185"/>
    <p:sldId id="441" r:id="rId186"/>
    <p:sldId id="442" r:id="rId187"/>
    <p:sldId id="443" r:id="rId188"/>
    <p:sldId id="444" r:id="rId189"/>
    <p:sldId id="445" r:id="rId190"/>
    <p:sldId id="446" r:id="rId191"/>
    <p:sldId id="447" r:id="rId192"/>
    <p:sldId id="448" r:id="rId193"/>
    <p:sldId id="449" r:id="rId194"/>
    <p:sldId id="450" r:id="rId195"/>
    <p:sldId id="451" r:id="rId196"/>
    <p:sldId id="452" r:id="rId197"/>
    <p:sldId id="453" r:id="rId198"/>
    <p:sldId id="454" r:id="rId199"/>
    <p:sldId id="455" r:id="rId200"/>
    <p:sldId id="456" r:id="rId201"/>
    <p:sldId id="457" r:id="rId202"/>
    <p:sldId id="458" r:id="rId20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59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slide" Target="slides/slide158.xml"/><Relationship Id="rId170" Type="http://schemas.openxmlformats.org/officeDocument/2006/relationships/slide" Target="slides/slide169.xml"/><Relationship Id="rId191" Type="http://schemas.openxmlformats.org/officeDocument/2006/relationships/slide" Target="slides/slide190.xml"/><Relationship Id="rId205" Type="http://schemas.openxmlformats.org/officeDocument/2006/relationships/viewProps" Target="viewProps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slide" Target="slides/slide143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65" Type="http://schemas.openxmlformats.org/officeDocument/2006/relationships/slide" Target="slides/slide164.xml"/><Relationship Id="rId181" Type="http://schemas.openxmlformats.org/officeDocument/2006/relationships/slide" Target="slides/slide180.xml"/><Relationship Id="rId186" Type="http://schemas.openxmlformats.org/officeDocument/2006/relationships/slide" Target="slides/slide185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55" Type="http://schemas.openxmlformats.org/officeDocument/2006/relationships/slide" Target="slides/slide154.xml"/><Relationship Id="rId171" Type="http://schemas.openxmlformats.org/officeDocument/2006/relationships/slide" Target="slides/slide170.xml"/><Relationship Id="rId176" Type="http://schemas.openxmlformats.org/officeDocument/2006/relationships/slide" Target="slides/slide175.xml"/><Relationship Id="rId192" Type="http://schemas.openxmlformats.org/officeDocument/2006/relationships/slide" Target="slides/slide191.xml"/><Relationship Id="rId197" Type="http://schemas.openxmlformats.org/officeDocument/2006/relationships/slide" Target="slides/slide196.xml"/><Relationship Id="rId206" Type="http://schemas.openxmlformats.org/officeDocument/2006/relationships/theme" Target="theme/theme1.xml"/><Relationship Id="rId201" Type="http://schemas.openxmlformats.org/officeDocument/2006/relationships/slide" Target="slides/slide200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61" Type="http://schemas.openxmlformats.org/officeDocument/2006/relationships/slide" Target="slides/slide160.xml"/><Relationship Id="rId166" Type="http://schemas.openxmlformats.org/officeDocument/2006/relationships/slide" Target="slides/slide165.xml"/><Relationship Id="rId182" Type="http://schemas.openxmlformats.org/officeDocument/2006/relationships/slide" Target="slides/slide181.xml"/><Relationship Id="rId187" Type="http://schemas.openxmlformats.org/officeDocument/2006/relationships/slide" Target="slides/slide18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Relationship Id="rId198" Type="http://schemas.openxmlformats.org/officeDocument/2006/relationships/slide" Target="slides/slide197.xml"/><Relationship Id="rId172" Type="http://schemas.openxmlformats.org/officeDocument/2006/relationships/slide" Target="slides/slide171.xml"/><Relationship Id="rId193" Type="http://schemas.openxmlformats.org/officeDocument/2006/relationships/slide" Target="slides/slide192.xml"/><Relationship Id="rId202" Type="http://schemas.openxmlformats.org/officeDocument/2006/relationships/slide" Target="slides/slide201.xml"/><Relationship Id="rId207" Type="http://schemas.openxmlformats.org/officeDocument/2006/relationships/tableStyles" Target="tableStyles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188" Type="http://schemas.openxmlformats.org/officeDocument/2006/relationships/slide" Target="slides/slide187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183" Type="http://schemas.openxmlformats.org/officeDocument/2006/relationships/slide" Target="slides/slide182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slide" Target="slides/slide177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4" Type="http://schemas.openxmlformats.org/officeDocument/2006/relationships/slide" Target="slides/slide193.xml"/><Relationship Id="rId199" Type="http://schemas.openxmlformats.org/officeDocument/2006/relationships/slide" Target="slides/slide198.xml"/><Relationship Id="rId203" Type="http://schemas.openxmlformats.org/officeDocument/2006/relationships/slide" Target="slides/slide202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184" Type="http://schemas.openxmlformats.org/officeDocument/2006/relationships/slide" Target="slides/slide183.xml"/><Relationship Id="rId189" Type="http://schemas.openxmlformats.org/officeDocument/2006/relationships/slide" Target="slides/slide188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79" Type="http://schemas.openxmlformats.org/officeDocument/2006/relationships/slide" Target="slides/slide178.xml"/><Relationship Id="rId195" Type="http://schemas.openxmlformats.org/officeDocument/2006/relationships/slide" Target="slides/slide194.xml"/><Relationship Id="rId190" Type="http://schemas.openxmlformats.org/officeDocument/2006/relationships/slide" Target="slides/slide189.xml"/><Relationship Id="rId204" Type="http://schemas.openxmlformats.org/officeDocument/2006/relationships/presProps" Target="presProps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185" Type="http://schemas.openxmlformats.org/officeDocument/2006/relationships/slide" Target="slides/slide18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80" Type="http://schemas.openxmlformats.org/officeDocument/2006/relationships/slide" Target="slides/slide179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75" Type="http://schemas.openxmlformats.org/officeDocument/2006/relationships/slide" Target="slides/slide174.xml"/><Relationship Id="rId196" Type="http://schemas.openxmlformats.org/officeDocument/2006/relationships/slide" Target="slides/slide195.xml"/><Relationship Id="rId200" Type="http://schemas.openxmlformats.org/officeDocument/2006/relationships/slide" Target="slides/slide19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79ED8-FFB7-43F7-9369-469FF629620C}" type="datetimeFigureOut">
              <a:rPr lang="en-US" smtClean="0"/>
              <a:t>12/31/2014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D34AE-7A26-4C30-B971-602007EF7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347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79ED8-FFB7-43F7-9369-469FF629620C}" type="datetimeFigureOut">
              <a:rPr lang="en-US" smtClean="0"/>
              <a:t>12/31/2014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D34AE-7A26-4C30-B971-602007EF7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86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79ED8-FFB7-43F7-9369-469FF629620C}" type="datetimeFigureOut">
              <a:rPr lang="en-US" smtClean="0"/>
              <a:t>12/31/2014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D34AE-7A26-4C30-B971-602007EF7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14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79ED8-FFB7-43F7-9369-469FF629620C}" type="datetimeFigureOut">
              <a:rPr lang="en-US" smtClean="0"/>
              <a:t>12/31/2014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D34AE-7A26-4C30-B971-602007EF7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249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79ED8-FFB7-43F7-9369-469FF629620C}" type="datetimeFigureOut">
              <a:rPr lang="en-US" smtClean="0"/>
              <a:t>12/31/2014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D34AE-7A26-4C30-B971-602007EF7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258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79ED8-FFB7-43F7-9369-469FF629620C}" type="datetimeFigureOut">
              <a:rPr lang="en-US" smtClean="0"/>
              <a:t>12/31/2014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D34AE-7A26-4C30-B971-602007EF7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333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79ED8-FFB7-43F7-9369-469FF629620C}" type="datetimeFigureOut">
              <a:rPr lang="en-US" smtClean="0"/>
              <a:t>12/31/2014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D34AE-7A26-4C30-B971-602007EF7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59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79ED8-FFB7-43F7-9369-469FF629620C}" type="datetimeFigureOut">
              <a:rPr lang="en-US" smtClean="0"/>
              <a:t>12/31/2014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D34AE-7A26-4C30-B971-602007EF7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74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79ED8-FFB7-43F7-9369-469FF629620C}" type="datetimeFigureOut">
              <a:rPr lang="en-US" smtClean="0"/>
              <a:t>12/31/2014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D34AE-7A26-4C30-B971-602007EF7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375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79ED8-FFB7-43F7-9369-469FF629620C}" type="datetimeFigureOut">
              <a:rPr lang="en-US" smtClean="0"/>
              <a:t>12/31/2014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D34AE-7A26-4C30-B971-602007EF7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686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79ED8-FFB7-43F7-9369-469FF629620C}" type="datetimeFigureOut">
              <a:rPr lang="en-US" smtClean="0"/>
              <a:t>12/31/2014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D34AE-7A26-4C30-B971-602007EF7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665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79ED8-FFB7-43F7-9369-469FF629620C}" type="datetimeFigureOut">
              <a:rPr lang="en-US" smtClean="0"/>
              <a:t>12/31/2014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D34AE-7A26-4C30-B971-602007EF7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750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American Board of Dermatology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629400" cy="1752600"/>
          </a:xfrm>
        </p:spPr>
        <p:txBody>
          <a:bodyPr/>
          <a:lstStyle/>
          <a:p>
            <a:r>
              <a:rPr lang="en-US" dirty="0" smtClean="0"/>
              <a:t>Template for Self-Assessment Exercises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4260" y="609600"/>
            <a:ext cx="1390650" cy="140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01438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7526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4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6873195"/>
              </p:ext>
            </p:extLst>
          </p:nvPr>
        </p:nvGraphicFramePr>
        <p:xfrm>
          <a:off x="228600" y="685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DISCUSSION/ITEM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CRITIQUE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0359287"/>
              </p:ext>
            </p:extLst>
          </p:nvPr>
        </p:nvGraphicFramePr>
        <p:xfrm>
          <a:off x="228600" y="3733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REFERENCES: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7498892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812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49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4396639"/>
              </p:ext>
            </p:extLst>
          </p:nvPr>
        </p:nvGraphicFramePr>
        <p:xfrm>
          <a:off x="228600" y="685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DISCUSSION/ITEM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CRITIQUE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4241406"/>
              </p:ext>
            </p:extLst>
          </p:nvPr>
        </p:nvGraphicFramePr>
        <p:xfrm>
          <a:off x="228600" y="3733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REFERENCES: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8403214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050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50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IMAGE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(optional):</a:t>
            </a: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7766616"/>
              </p:ext>
            </p:extLst>
          </p:nvPr>
        </p:nvGraphicFramePr>
        <p:xfrm>
          <a:off x="228600" y="838200"/>
          <a:ext cx="8610600" cy="28651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57200"/>
                <a:gridCol w="81534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STEM: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CORRECT RESPONSE:</a:t>
                      </a:r>
                      <a:r>
                        <a:rPr lang="en-US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7496903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812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50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8094243"/>
              </p:ext>
            </p:extLst>
          </p:nvPr>
        </p:nvGraphicFramePr>
        <p:xfrm>
          <a:off x="228600" y="685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DISCUSSION/ITEM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CRITIQUE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7206354"/>
              </p:ext>
            </p:extLst>
          </p:nvPr>
        </p:nvGraphicFramePr>
        <p:xfrm>
          <a:off x="228600" y="3733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REFERENCES: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887350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050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51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IMAGE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(optional):</a:t>
            </a: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8553221"/>
              </p:ext>
            </p:extLst>
          </p:nvPr>
        </p:nvGraphicFramePr>
        <p:xfrm>
          <a:off x="228600" y="838200"/>
          <a:ext cx="8610600" cy="28651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57200"/>
                <a:gridCol w="81534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STEM: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CORRECT RESPONSE:</a:t>
                      </a:r>
                      <a:r>
                        <a:rPr lang="en-US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9049659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812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51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228624"/>
              </p:ext>
            </p:extLst>
          </p:nvPr>
        </p:nvGraphicFramePr>
        <p:xfrm>
          <a:off x="228600" y="685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DISCUSSION/ITEM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CRITIQUE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071367"/>
              </p:ext>
            </p:extLst>
          </p:nvPr>
        </p:nvGraphicFramePr>
        <p:xfrm>
          <a:off x="228600" y="3733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REFERENCES: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3378784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050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52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IMAGE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(optional):</a:t>
            </a: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988651"/>
              </p:ext>
            </p:extLst>
          </p:nvPr>
        </p:nvGraphicFramePr>
        <p:xfrm>
          <a:off x="228600" y="838200"/>
          <a:ext cx="8610600" cy="28651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57200"/>
                <a:gridCol w="81534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STEM: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CORRECT RESPONSE:</a:t>
                      </a:r>
                      <a:r>
                        <a:rPr lang="en-US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0713384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812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52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9030351"/>
              </p:ext>
            </p:extLst>
          </p:nvPr>
        </p:nvGraphicFramePr>
        <p:xfrm>
          <a:off x="228600" y="685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DISCUSSION/ITEM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CRITIQUE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4229900"/>
              </p:ext>
            </p:extLst>
          </p:nvPr>
        </p:nvGraphicFramePr>
        <p:xfrm>
          <a:off x="228600" y="3733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REFERENCES: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0992940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050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53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IMAGE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(optional):</a:t>
            </a: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7732002"/>
              </p:ext>
            </p:extLst>
          </p:nvPr>
        </p:nvGraphicFramePr>
        <p:xfrm>
          <a:off x="228600" y="838200"/>
          <a:ext cx="8610600" cy="28651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57200"/>
                <a:gridCol w="81534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STEM: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CORRECT RESPONSE:</a:t>
                      </a:r>
                      <a:r>
                        <a:rPr lang="en-US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4086919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812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53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8945459"/>
              </p:ext>
            </p:extLst>
          </p:nvPr>
        </p:nvGraphicFramePr>
        <p:xfrm>
          <a:off x="228600" y="685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DISCUSSION/ITEM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CRITIQUE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6193192"/>
              </p:ext>
            </p:extLst>
          </p:nvPr>
        </p:nvGraphicFramePr>
        <p:xfrm>
          <a:off x="228600" y="3733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REFERENCES: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6435520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050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54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IMAGE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(optional):</a:t>
            </a: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10951"/>
              </p:ext>
            </p:extLst>
          </p:nvPr>
        </p:nvGraphicFramePr>
        <p:xfrm>
          <a:off x="228600" y="838200"/>
          <a:ext cx="8610600" cy="28651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57200"/>
                <a:gridCol w="81534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STEM: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CORRECT RESPONSE:</a:t>
                      </a:r>
                      <a:r>
                        <a:rPr lang="en-US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51464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7526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5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IMAGE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(optional):</a:t>
            </a: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9781526"/>
              </p:ext>
            </p:extLst>
          </p:nvPr>
        </p:nvGraphicFramePr>
        <p:xfrm>
          <a:off x="228600" y="838200"/>
          <a:ext cx="8610600" cy="28651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57200"/>
                <a:gridCol w="81534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STEM: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CORRECT RESPONSE:</a:t>
                      </a:r>
                      <a:r>
                        <a:rPr lang="en-US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7305584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812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54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9340355"/>
              </p:ext>
            </p:extLst>
          </p:nvPr>
        </p:nvGraphicFramePr>
        <p:xfrm>
          <a:off x="228600" y="685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DISCUSSION/ITEM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CRITIQUE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039938"/>
              </p:ext>
            </p:extLst>
          </p:nvPr>
        </p:nvGraphicFramePr>
        <p:xfrm>
          <a:off x="228600" y="3733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REFERENCES: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9032568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050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55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IMAGE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(optional):</a:t>
            </a: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0075126"/>
              </p:ext>
            </p:extLst>
          </p:nvPr>
        </p:nvGraphicFramePr>
        <p:xfrm>
          <a:off x="228600" y="838200"/>
          <a:ext cx="8610600" cy="28651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57200"/>
                <a:gridCol w="81534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STEM: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CORRECT RESPONSE:</a:t>
                      </a:r>
                      <a:r>
                        <a:rPr lang="en-US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6313260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812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55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6070433"/>
              </p:ext>
            </p:extLst>
          </p:nvPr>
        </p:nvGraphicFramePr>
        <p:xfrm>
          <a:off x="228600" y="685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DISCUSSION/ITEM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CRITIQUE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4820571"/>
              </p:ext>
            </p:extLst>
          </p:nvPr>
        </p:nvGraphicFramePr>
        <p:xfrm>
          <a:off x="228600" y="3733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REFERENCES: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2543670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050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56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IMAGE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(optional):</a:t>
            </a: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8709960"/>
              </p:ext>
            </p:extLst>
          </p:nvPr>
        </p:nvGraphicFramePr>
        <p:xfrm>
          <a:off x="228600" y="838200"/>
          <a:ext cx="8610600" cy="28651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57200"/>
                <a:gridCol w="81534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STEM: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CORRECT RESPONSE:</a:t>
                      </a:r>
                      <a:r>
                        <a:rPr lang="en-US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1438854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812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56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3416240"/>
              </p:ext>
            </p:extLst>
          </p:nvPr>
        </p:nvGraphicFramePr>
        <p:xfrm>
          <a:off x="228600" y="685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DISCUSSION/ITEM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CRITIQUE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705695"/>
              </p:ext>
            </p:extLst>
          </p:nvPr>
        </p:nvGraphicFramePr>
        <p:xfrm>
          <a:off x="228600" y="3733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REFERENCES: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1922349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050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57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IMAGE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(optional):</a:t>
            </a: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0310109"/>
              </p:ext>
            </p:extLst>
          </p:nvPr>
        </p:nvGraphicFramePr>
        <p:xfrm>
          <a:off x="228600" y="838200"/>
          <a:ext cx="8610600" cy="28651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57200"/>
                <a:gridCol w="81534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STEM: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CORRECT RESPONSE:</a:t>
                      </a:r>
                      <a:r>
                        <a:rPr lang="en-US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1400017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812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57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8888610"/>
              </p:ext>
            </p:extLst>
          </p:nvPr>
        </p:nvGraphicFramePr>
        <p:xfrm>
          <a:off x="228600" y="685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DISCUSSION/ITEM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CRITIQUE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838672"/>
              </p:ext>
            </p:extLst>
          </p:nvPr>
        </p:nvGraphicFramePr>
        <p:xfrm>
          <a:off x="228600" y="3733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REFERENCES: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1277580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050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58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IMAGE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(optional):</a:t>
            </a: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9489372"/>
              </p:ext>
            </p:extLst>
          </p:nvPr>
        </p:nvGraphicFramePr>
        <p:xfrm>
          <a:off x="228600" y="838200"/>
          <a:ext cx="8610600" cy="28651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57200"/>
                <a:gridCol w="81534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STEM: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CORRECT RESPONSE:</a:t>
                      </a:r>
                      <a:r>
                        <a:rPr lang="en-US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8562982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812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58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646987"/>
              </p:ext>
            </p:extLst>
          </p:nvPr>
        </p:nvGraphicFramePr>
        <p:xfrm>
          <a:off x="228600" y="685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DISCUSSION/ITEM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CRITIQUE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2534051"/>
              </p:ext>
            </p:extLst>
          </p:nvPr>
        </p:nvGraphicFramePr>
        <p:xfrm>
          <a:off x="228600" y="3733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REFERENCES: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9449075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050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59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IMAGE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(optional):</a:t>
            </a: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2678439"/>
              </p:ext>
            </p:extLst>
          </p:nvPr>
        </p:nvGraphicFramePr>
        <p:xfrm>
          <a:off x="228600" y="838200"/>
          <a:ext cx="8610600" cy="28651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57200"/>
                <a:gridCol w="81534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STEM: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CORRECT RESPONSE:</a:t>
                      </a:r>
                      <a:r>
                        <a:rPr lang="en-US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44734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7526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5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2131275"/>
              </p:ext>
            </p:extLst>
          </p:nvPr>
        </p:nvGraphicFramePr>
        <p:xfrm>
          <a:off x="228600" y="685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DISCUSSION/ITEM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CRITIQUE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1355830"/>
              </p:ext>
            </p:extLst>
          </p:nvPr>
        </p:nvGraphicFramePr>
        <p:xfrm>
          <a:off x="228600" y="3733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REFERENCES: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3323448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812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59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5405220"/>
              </p:ext>
            </p:extLst>
          </p:nvPr>
        </p:nvGraphicFramePr>
        <p:xfrm>
          <a:off x="228600" y="685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DISCUSSION/ITEM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CRITIQUE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0033759"/>
              </p:ext>
            </p:extLst>
          </p:nvPr>
        </p:nvGraphicFramePr>
        <p:xfrm>
          <a:off x="228600" y="3733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REFERENCES: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6439934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050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60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IMAGE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(optional):</a:t>
            </a: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9402282"/>
              </p:ext>
            </p:extLst>
          </p:nvPr>
        </p:nvGraphicFramePr>
        <p:xfrm>
          <a:off x="228600" y="838200"/>
          <a:ext cx="8610600" cy="28651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57200"/>
                <a:gridCol w="81534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STEM: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CORRECT RESPONSE:</a:t>
                      </a:r>
                      <a:r>
                        <a:rPr lang="en-US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0810515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812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60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8530590"/>
              </p:ext>
            </p:extLst>
          </p:nvPr>
        </p:nvGraphicFramePr>
        <p:xfrm>
          <a:off x="228600" y="685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DISCUSSION/ITEM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CRITIQUE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7372016"/>
              </p:ext>
            </p:extLst>
          </p:nvPr>
        </p:nvGraphicFramePr>
        <p:xfrm>
          <a:off x="228600" y="3733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REFERENCES: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596615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050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61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IMAGE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(optional):</a:t>
            </a: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4529192"/>
              </p:ext>
            </p:extLst>
          </p:nvPr>
        </p:nvGraphicFramePr>
        <p:xfrm>
          <a:off x="228600" y="838200"/>
          <a:ext cx="8610600" cy="28651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57200"/>
                <a:gridCol w="81534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STEM: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CORRECT RESPONSE:</a:t>
                      </a:r>
                      <a:r>
                        <a:rPr lang="en-US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2094323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812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61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7893097"/>
              </p:ext>
            </p:extLst>
          </p:nvPr>
        </p:nvGraphicFramePr>
        <p:xfrm>
          <a:off x="228600" y="685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DISCUSSION/ITEM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CRITIQUE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681097"/>
              </p:ext>
            </p:extLst>
          </p:nvPr>
        </p:nvGraphicFramePr>
        <p:xfrm>
          <a:off x="228600" y="3733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REFERENCES: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3818194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050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62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IMAGE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(optional):</a:t>
            </a: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9785968"/>
              </p:ext>
            </p:extLst>
          </p:nvPr>
        </p:nvGraphicFramePr>
        <p:xfrm>
          <a:off x="228600" y="838200"/>
          <a:ext cx="8610600" cy="28651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57200"/>
                <a:gridCol w="81534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STEM: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CORRECT RESPONSE:</a:t>
                      </a:r>
                      <a:r>
                        <a:rPr lang="en-US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1314613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812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62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8015312"/>
              </p:ext>
            </p:extLst>
          </p:nvPr>
        </p:nvGraphicFramePr>
        <p:xfrm>
          <a:off x="228600" y="685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DISCUSSION/ITEM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CRITIQUE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3328609"/>
              </p:ext>
            </p:extLst>
          </p:nvPr>
        </p:nvGraphicFramePr>
        <p:xfrm>
          <a:off x="228600" y="3733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REFERENCES: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7511890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050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63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IMAGE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(optional):</a:t>
            </a: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2210341"/>
              </p:ext>
            </p:extLst>
          </p:nvPr>
        </p:nvGraphicFramePr>
        <p:xfrm>
          <a:off x="228600" y="838200"/>
          <a:ext cx="8610600" cy="28651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57200"/>
                <a:gridCol w="81534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STEM: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CORRECT RESPONSE:</a:t>
                      </a:r>
                      <a:r>
                        <a:rPr lang="en-US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5803157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812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63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1607395"/>
              </p:ext>
            </p:extLst>
          </p:nvPr>
        </p:nvGraphicFramePr>
        <p:xfrm>
          <a:off x="228600" y="685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DISCUSSION/ITEM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CRITIQUE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9329527"/>
              </p:ext>
            </p:extLst>
          </p:nvPr>
        </p:nvGraphicFramePr>
        <p:xfrm>
          <a:off x="228600" y="3733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REFERENCES: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9916521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050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64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IMAGE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(optional):</a:t>
            </a: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526030"/>
              </p:ext>
            </p:extLst>
          </p:nvPr>
        </p:nvGraphicFramePr>
        <p:xfrm>
          <a:off x="228600" y="838200"/>
          <a:ext cx="8610600" cy="28651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57200"/>
                <a:gridCol w="81534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STEM: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CORRECT RESPONSE:</a:t>
                      </a:r>
                      <a:r>
                        <a:rPr lang="en-US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09085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7526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6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IMAGE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(optional):</a:t>
            </a: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8065821"/>
              </p:ext>
            </p:extLst>
          </p:nvPr>
        </p:nvGraphicFramePr>
        <p:xfrm>
          <a:off x="228600" y="838200"/>
          <a:ext cx="8610600" cy="28651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57200"/>
                <a:gridCol w="81534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STEM: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CORRECT RESPONSE:</a:t>
                      </a:r>
                      <a:r>
                        <a:rPr lang="en-US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7044379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812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64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7338476"/>
              </p:ext>
            </p:extLst>
          </p:nvPr>
        </p:nvGraphicFramePr>
        <p:xfrm>
          <a:off x="228600" y="685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DISCUSSION/ITEM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CRITIQUE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5055769"/>
              </p:ext>
            </p:extLst>
          </p:nvPr>
        </p:nvGraphicFramePr>
        <p:xfrm>
          <a:off x="228600" y="3733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REFERENCES: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94779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050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65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IMAGE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(optional):</a:t>
            </a: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2984231"/>
              </p:ext>
            </p:extLst>
          </p:nvPr>
        </p:nvGraphicFramePr>
        <p:xfrm>
          <a:off x="228600" y="838200"/>
          <a:ext cx="8610600" cy="28651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57200"/>
                <a:gridCol w="81534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STEM: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CORRECT RESPONSE:</a:t>
                      </a:r>
                      <a:r>
                        <a:rPr lang="en-US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1185384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812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65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8510980"/>
              </p:ext>
            </p:extLst>
          </p:nvPr>
        </p:nvGraphicFramePr>
        <p:xfrm>
          <a:off x="228600" y="685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DISCUSSION/ITEM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CRITIQUE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7044642"/>
              </p:ext>
            </p:extLst>
          </p:nvPr>
        </p:nvGraphicFramePr>
        <p:xfrm>
          <a:off x="228600" y="3733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REFERENCES: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6931328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050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66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IMAGE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(optional):</a:t>
            </a: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3332407"/>
              </p:ext>
            </p:extLst>
          </p:nvPr>
        </p:nvGraphicFramePr>
        <p:xfrm>
          <a:off x="228600" y="838200"/>
          <a:ext cx="8610600" cy="28651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57200"/>
                <a:gridCol w="81534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STEM: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CORRECT RESPONSE:</a:t>
                      </a:r>
                      <a:r>
                        <a:rPr lang="en-US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6892994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812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66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6875214"/>
              </p:ext>
            </p:extLst>
          </p:nvPr>
        </p:nvGraphicFramePr>
        <p:xfrm>
          <a:off x="228600" y="685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DISCUSSION/ITEM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CRITIQUE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1784604"/>
              </p:ext>
            </p:extLst>
          </p:nvPr>
        </p:nvGraphicFramePr>
        <p:xfrm>
          <a:off x="228600" y="3733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REFERENCES: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4766382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050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67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IMAGE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(optional):</a:t>
            </a: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1940332"/>
              </p:ext>
            </p:extLst>
          </p:nvPr>
        </p:nvGraphicFramePr>
        <p:xfrm>
          <a:off x="228600" y="838200"/>
          <a:ext cx="8610600" cy="28651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57200"/>
                <a:gridCol w="81534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STEM: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CORRECT RESPONSE:</a:t>
                      </a:r>
                      <a:r>
                        <a:rPr lang="en-US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4880638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812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67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7814818"/>
              </p:ext>
            </p:extLst>
          </p:nvPr>
        </p:nvGraphicFramePr>
        <p:xfrm>
          <a:off x="228600" y="685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DISCUSSION/ITEM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CRITIQUE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935904"/>
              </p:ext>
            </p:extLst>
          </p:nvPr>
        </p:nvGraphicFramePr>
        <p:xfrm>
          <a:off x="228600" y="3733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REFERENCES: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4557222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050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68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IMAGE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(optional):</a:t>
            </a: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6433485"/>
              </p:ext>
            </p:extLst>
          </p:nvPr>
        </p:nvGraphicFramePr>
        <p:xfrm>
          <a:off x="228600" y="838200"/>
          <a:ext cx="8610600" cy="28651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57200"/>
                <a:gridCol w="81534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STEM: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CORRECT RESPONSE:</a:t>
                      </a:r>
                      <a:r>
                        <a:rPr lang="en-US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099191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812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68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9417744"/>
              </p:ext>
            </p:extLst>
          </p:nvPr>
        </p:nvGraphicFramePr>
        <p:xfrm>
          <a:off x="228600" y="685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DISCUSSION/ITEM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CRITIQUE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9073568"/>
              </p:ext>
            </p:extLst>
          </p:nvPr>
        </p:nvGraphicFramePr>
        <p:xfrm>
          <a:off x="228600" y="3733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REFERENCES: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8798327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050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69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IMAGE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(optional):</a:t>
            </a: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9871153"/>
              </p:ext>
            </p:extLst>
          </p:nvPr>
        </p:nvGraphicFramePr>
        <p:xfrm>
          <a:off x="228600" y="838200"/>
          <a:ext cx="8610600" cy="28651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57200"/>
                <a:gridCol w="81534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STEM: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CORRECT RESPONSE:</a:t>
                      </a:r>
                      <a:r>
                        <a:rPr lang="en-US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06761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7526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6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3640519"/>
              </p:ext>
            </p:extLst>
          </p:nvPr>
        </p:nvGraphicFramePr>
        <p:xfrm>
          <a:off x="228600" y="685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DISCUSSION/ITEM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CRITIQUE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9422609"/>
              </p:ext>
            </p:extLst>
          </p:nvPr>
        </p:nvGraphicFramePr>
        <p:xfrm>
          <a:off x="228600" y="3733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REFERENCES: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4153863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812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69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5566888"/>
              </p:ext>
            </p:extLst>
          </p:nvPr>
        </p:nvGraphicFramePr>
        <p:xfrm>
          <a:off x="228600" y="685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DISCUSSION/ITEM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CRITIQUE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9138913"/>
              </p:ext>
            </p:extLst>
          </p:nvPr>
        </p:nvGraphicFramePr>
        <p:xfrm>
          <a:off x="228600" y="3733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REFERENCES: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6101698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050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70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IMAGE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(optional):</a:t>
            </a: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8987683"/>
              </p:ext>
            </p:extLst>
          </p:nvPr>
        </p:nvGraphicFramePr>
        <p:xfrm>
          <a:off x="228600" y="838200"/>
          <a:ext cx="8610600" cy="28651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57200"/>
                <a:gridCol w="81534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STEM: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CORRECT RESPONSE:</a:t>
                      </a:r>
                      <a:r>
                        <a:rPr lang="en-US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114607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812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70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5350208"/>
              </p:ext>
            </p:extLst>
          </p:nvPr>
        </p:nvGraphicFramePr>
        <p:xfrm>
          <a:off x="228600" y="685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DISCUSSION/ITEM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CRITIQUE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2007153"/>
              </p:ext>
            </p:extLst>
          </p:nvPr>
        </p:nvGraphicFramePr>
        <p:xfrm>
          <a:off x="228600" y="3733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REFERENCES: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1233697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050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71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IMAGE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(optional):</a:t>
            </a: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5336995"/>
              </p:ext>
            </p:extLst>
          </p:nvPr>
        </p:nvGraphicFramePr>
        <p:xfrm>
          <a:off x="228600" y="838200"/>
          <a:ext cx="8610600" cy="28651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57200"/>
                <a:gridCol w="81534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STEM: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CORRECT RESPONSE:</a:t>
                      </a:r>
                      <a:r>
                        <a:rPr lang="en-US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78282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812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71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9456157"/>
              </p:ext>
            </p:extLst>
          </p:nvPr>
        </p:nvGraphicFramePr>
        <p:xfrm>
          <a:off x="228600" y="685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DISCUSSION/ITEM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CRITIQUE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5062304"/>
              </p:ext>
            </p:extLst>
          </p:nvPr>
        </p:nvGraphicFramePr>
        <p:xfrm>
          <a:off x="228600" y="3733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REFERENCES: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2176825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050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72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IMAGE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(optional):</a:t>
            </a: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80354"/>
              </p:ext>
            </p:extLst>
          </p:nvPr>
        </p:nvGraphicFramePr>
        <p:xfrm>
          <a:off x="228600" y="838200"/>
          <a:ext cx="8610600" cy="28651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57200"/>
                <a:gridCol w="81534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STEM: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CORRECT RESPONSE:</a:t>
                      </a:r>
                      <a:r>
                        <a:rPr lang="en-US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3765026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812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72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8546656"/>
              </p:ext>
            </p:extLst>
          </p:nvPr>
        </p:nvGraphicFramePr>
        <p:xfrm>
          <a:off x="228600" y="685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DISCUSSION/ITEM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CRITIQUE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9413873"/>
              </p:ext>
            </p:extLst>
          </p:nvPr>
        </p:nvGraphicFramePr>
        <p:xfrm>
          <a:off x="228600" y="3733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REFERENCES: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3263676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050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73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IMAGE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(optional):</a:t>
            </a: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1845901"/>
              </p:ext>
            </p:extLst>
          </p:nvPr>
        </p:nvGraphicFramePr>
        <p:xfrm>
          <a:off x="228600" y="838200"/>
          <a:ext cx="8610600" cy="28651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57200"/>
                <a:gridCol w="81534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STEM: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CORRECT RESPONSE:</a:t>
                      </a:r>
                      <a:r>
                        <a:rPr lang="en-US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4467186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812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73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2203662"/>
              </p:ext>
            </p:extLst>
          </p:nvPr>
        </p:nvGraphicFramePr>
        <p:xfrm>
          <a:off x="228600" y="685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DISCUSSION/ITEM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CRITIQUE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4312143"/>
              </p:ext>
            </p:extLst>
          </p:nvPr>
        </p:nvGraphicFramePr>
        <p:xfrm>
          <a:off x="228600" y="3733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REFERENCES: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6327289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050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74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IMAGE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(optional):</a:t>
            </a: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5222232"/>
              </p:ext>
            </p:extLst>
          </p:nvPr>
        </p:nvGraphicFramePr>
        <p:xfrm>
          <a:off x="228600" y="838200"/>
          <a:ext cx="8610600" cy="28651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57200"/>
                <a:gridCol w="81534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STEM: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CORRECT RESPONSE:</a:t>
                      </a:r>
                      <a:r>
                        <a:rPr lang="en-US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10694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7526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7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IMAGE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(optional):</a:t>
            </a: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6824389"/>
              </p:ext>
            </p:extLst>
          </p:nvPr>
        </p:nvGraphicFramePr>
        <p:xfrm>
          <a:off x="228600" y="838200"/>
          <a:ext cx="8610600" cy="28651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57200"/>
                <a:gridCol w="81534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STEM: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CORRECT RESPONSE:</a:t>
                      </a:r>
                      <a:r>
                        <a:rPr lang="en-US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3057981"/>
      </p:ext>
    </p:extLst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812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74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6617853"/>
              </p:ext>
            </p:extLst>
          </p:nvPr>
        </p:nvGraphicFramePr>
        <p:xfrm>
          <a:off x="228600" y="685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DISCUSSION/ITEM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CRITIQUE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1146625"/>
              </p:ext>
            </p:extLst>
          </p:nvPr>
        </p:nvGraphicFramePr>
        <p:xfrm>
          <a:off x="228600" y="3733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REFERENCES: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7635873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050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75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IMAGE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(optional):</a:t>
            </a: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2504896"/>
              </p:ext>
            </p:extLst>
          </p:nvPr>
        </p:nvGraphicFramePr>
        <p:xfrm>
          <a:off x="228600" y="838200"/>
          <a:ext cx="8610600" cy="28651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57200"/>
                <a:gridCol w="81534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STEM: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CORRECT RESPONSE:</a:t>
                      </a:r>
                      <a:r>
                        <a:rPr lang="en-US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6482117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812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75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3170370"/>
              </p:ext>
            </p:extLst>
          </p:nvPr>
        </p:nvGraphicFramePr>
        <p:xfrm>
          <a:off x="228600" y="685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DISCUSSION/ITEM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CRITIQUE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1940316"/>
              </p:ext>
            </p:extLst>
          </p:nvPr>
        </p:nvGraphicFramePr>
        <p:xfrm>
          <a:off x="228600" y="3733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REFERENCES: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825160"/>
      </p:ext>
    </p:extLst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050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76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IMAGE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(optional):</a:t>
            </a: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5946747"/>
              </p:ext>
            </p:extLst>
          </p:nvPr>
        </p:nvGraphicFramePr>
        <p:xfrm>
          <a:off x="228600" y="838200"/>
          <a:ext cx="8610600" cy="28651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57200"/>
                <a:gridCol w="81534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STEM: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CORRECT RESPONSE:</a:t>
                      </a:r>
                      <a:r>
                        <a:rPr lang="en-US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3577699"/>
      </p:ext>
    </p:extLst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812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76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6238009"/>
              </p:ext>
            </p:extLst>
          </p:nvPr>
        </p:nvGraphicFramePr>
        <p:xfrm>
          <a:off x="228600" y="685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DISCUSSION/ITEM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CRITIQUE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9138793"/>
              </p:ext>
            </p:extLst>
          </p:nvPr>
        </p:nvGraphicFramePr>
        <p:xfrm>
          <a:off x="228600" y="3733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REFERENCES: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680168"/>
      </p:ext>
    </p:extLst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050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77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IMAGE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(optional):</a:t>
            </a: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5692552"/>
              </p:ext>
            </p:extLst>
          </p:nvPr>
        </p:nvGraphicFramePr>
        <p:xfrm>
          <a:off x="228600" y="838200"/>
          <a:ext cx="8610600" cy="28651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57200"/>
                <a:gridCol w="81534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STEM: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CORRECT RESPONSE:</a:t>
                      </a:r>
                      <a:r>
                        <a:rPr lang="en-US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4556131"/>
      </p:ext>
    </p:extLst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812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77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7516070"/>
              </p:ext>
            </p:extLst>
          </p:nvPr>
        </p:nvGraphicFramePr>
        <p:xfrm>
          <a:off x="228600" y="685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DISCUSSION/ITEM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CRITIQUE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9134998"/>
              </p:ext>
            </p:extLst>
          </p:nvPr>
        </p:nvGraphicFramePr>
        <p:xfrm>
          <a:off x="228600" y="3733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REFERENCES: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4076212"/>
      </p:ext>
    </p:extLst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050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78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IMAGE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(optional):</a:t>
            </a: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4364941"/>
              </p:ext>
            </p:extLst>
          </p:nvPr>
        </p:nvGraphicFramePr>
        <p:xfrm>
          <a:off x="228600" y="838200"/>
          <a:ext cx="8610600" cy="28651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57200"/>
                <a:gridCol w="81534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STEM: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CORRECT RESPONSE:</a:t>
                      </a:r>
                      <a:r>
                        <a:rPr lang="en-US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8746485"/>
      </p:ext>
    </p:extLst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812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78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752190"/>
              </p:ext>
            </p:extLst>
          </p:nvPr>
        </p:nvGraphicFramePr>
        <p:xfrm>
          <a:off x="228600" y="685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DISCUSSION/ITEM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CRITIQUE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076670"/>
              </p:ext>
            </p:extLst>
          </p:nvPr>
        </p:nvGraphicFramePr>
        <p:xfrm>
          <a:off x="228600" y="3733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REFERENCES: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5482616"/>
      </p:ext>
    </p:extLst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050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79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IMAGE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(optional):</a:t>
            </a: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8586579"/>
              </p:ext>
            </p:extLst>
          </p:nvPr>
        </p:nvGraphicFramePr>
        <p:xfrm>
          <a:off x="228600" y="838200"/>
          <a:ext cx="8610600" cy="28651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57200"/>
                <a:gridCol w="81534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STEM: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CORRECT RESPONSE:</a:t>
                      </a:r>
                      <a:r>
                        <a:rPr lang="en-US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44500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7526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7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1289400"/>
              </p:ext>
            </p:extLst>
          </p:nvPr>
        </p:nvGraphicFramePr>
        <p:xfrm>
          <a:off x="228600" y="685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DISCUSSION/ITEM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CRITIQUE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6417206"/>
              </p:ext>
            </p:extLst>
          </p:nvPr>
        </p:nvGraphicFramePr>
        <p:xfrm>
          <a:off x="228600" y="3733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REFERENCES: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4536216"/>
      </p:ext>
    </p:extLst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812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79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1787457"/>
              </p:ext>
            </p:extLst>
          </p:nvPr>
        </p:nvGraphicFramePr>
        <p:xfrm>
          <a:off x="228600" y="685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DISCUSSION/ITEM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CRITIQUE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7398182"/>
              </p:ext>
            </p:extLst>
          </p:nvPr>
        </p:nvGraphicFramePr>
        <p:xfrm>
          <a:off x="228600" y="3733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REFERENCES: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3967627"/>
      </p:ext>
    </p:extLst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050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80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IMAGE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(optional):</a:t>
            </a: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6571694"/>
              </p:ext>
            </p:extLst>
          </p:nvPr>
        </p:nvGraphicFramePr>
        <p:xfrm>
          <a:off x="228600" y="838200"/>
          <a:ext cx="8610600" cy="28651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57200"/>
                <a:gridCol w="81534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STEM: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CORRECT RESPONSE:</a:t>
                      </a:r>
                      <a:r>
                        <a:rPr lang="en-US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7939"/>
      </p:ext>
    </p:extLst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812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80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443564"/>
              </p:ext>
            </p:extLst>
          </p:nvPr>
        </p:nvGraphicFramePr>
        <p:xfrm>
          <a:off x="228600" y="685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DISCUSSION/ITEM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CRITIQUE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8252093"/>
              </p:ext>
            </p:extLst>
          </p:nvPr>
        </p:nvGraphicFramePr>
        <p:xfrm>
          <a:off x="228600" y="3733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REFERENCES: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7574984"/>
      </p:ext>
    </p:extLst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050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81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IMAGE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(optional):</a:t>
            </a: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3029898"/>
              </p:ext>
            </p:extLst>
          </p:nvPr>
        </p:nvGraphicFramePr>
        <p:xfrm>
          <a:off x="228600" y="838200"/>
          <a:ext cx="8610600" cy="28651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57200"/>
                <a:gridCol w="81534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STEM: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CORRECT RESPONSE:</a:t>
                      </a:r>
                      <a:r>
                        <a:rPr lang="en-US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9724877"/>
      </p:ext>
    </p:extLst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812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81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0036935"/>
              </p:ext>
            </p:extLst>
          </p:nvPr>
        </p:nvGraphicFramePr>
        <p:xfrm>
          <a:off x="228600" y="685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DISCUSSION/ITEM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CRITIQUE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1569693"/>
              </p:ext>
            </p:extLst>
          </p:nvPr>
        </p:nvGraphicFramePr>
        <p:xfrm>
          <a:off x="228600" y="3733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REFERENCES: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2922130"/>
      </p:ext>
    </p:extLst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050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82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IMAGE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(optional):</a:t>
            </a: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6461810"/>
              </p:ext>
            </p:extLst>
          </p:nvPr>
        </p:nvGraphicFramePr>
        <p:xfrm>
          <a:off x="228600" y="838200"/>
          <a:ext cx="8610600" cy="28651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57200"/>
                <a:gridCol w="81534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STEM: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CORRECT RESPONSE:</a:t>
                      </a:r>
                      <a:r>
                        <a:rPr lang="en-US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6397158"/>
      </p:ext>
    </p:extLst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812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82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3784188"/>
              </p:ext>
            </p:extLst>
          </p:nvPr>
        </p:nvGraphicFramePr>
        <p:xfrm>
          <a:off x="228600" y="685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DISCUSSION/ITEM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CRITIQUE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592131"/>
              </p:ext>
            </p:extLst>
          </p:nvPr>
        </p:nvGraphicFramePr>
        <p:xfrm>
          <a:off x="228600" y="3733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REFERENCES: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081280"/>
      </p:ext>
    </p:extLst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050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83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IMAGE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(optional):</a:t>
            </a: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4380152"/>
              </p:ext>
            </p:extLst>
          </p:nvPr>
        </p:nvGraphicFramePr>
        <p:xfrm>
          <a:off x="228600" y="838200"/>
          <a:ext cx="8610600" cy="28651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57200"/>
                <a:gridCol w="81534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STEM: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CORRECT RESPONSE:</a:t>
                      </a:r>
                      <a:r>
                        <a:rPr lang="en-US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9913294"/>
      </p:ext>
    </p:extLst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812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83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3079702"/>
              </p:ext>
            </p:extLst>
          </p:nvPr>
        </p:nvGraphicFramePr>
        <p:xfrm>
          <a:off x="228600" y="685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DISCUSSION/ITEM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CRITIQUE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8383099"/>
              </p:ext>
            </p:extLst>
          </p:nvPr>
        </p:nvGraphicFramePr>
        <p:xfrm>
          <a:off x="228600" y="3733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REFERENCES: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7167174"/>
      </p:ext>
    </p:extLst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050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84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IMAGE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(optional):</a:t>
            </a: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1184011"/>
              </p:ext>
            </p:extLst>
          </p:nvPr>
        </p:nvGraphicFramePr>
        <p:xfrm>
          <a:off x="228600" y="838200"/>
          <a:ext cx="8610600" cy="28651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57200"/>
                <a:gridCol w="81534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STEM: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CORRECT RESPONSE:</a:t>
                      </a:r>
                      <a:r>
                        <a:rPr lang="en-US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89267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7526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8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IMAGE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(optional):</a:t>
            </a: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0590334"/>
              </p:ext>
            </p:extLst>
          </p:nvPr>
        </p:nvGraphicFramePr>
        <p:xfrm>
          <a:off x="228600" y="838200"/>
          <a:ext cx="8610600" cy="28651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57200"/>
                <a:gridCol w="81534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STEM: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CORRECT RESPONSE:</a:t>
                      </a:r>
                      <a:r>
                        <a:rPr lang="en-US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2102940"/>
      </p:ext>
    </p:extLst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812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84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9638012"/>
              </p:ext>
            </p:extLst>
          </p:nvPr>
        </p:nvGraphicFramePr>
        <p:xfrm>
          <a:off x="228600" y="685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DISCUSSION/ITEM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CRITIQUE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5510437"/>
              </p:ext>
            </p:extLst>
          </p:nvPr>
        </p:nvGraphicFramePr>
        <p:xfrm>
          <a:off x="228600" y="3733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REFERENCES: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1380695"/>
      </p:ext>
    </p:extLst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050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85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IMAGE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(optional):</a:t>
            </a: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1224944"/>
              </p:ext>
            </p:extLst>
          </p:nvPr>
        </p:nvGraphicFramePr>
        <p:xfrm>
          <a:off x="228600" y="838200"/>
          <a:ext cx="8610600" cy="28651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57200"/>
                <a:gridCol w="81534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STEM: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CORRECT RESPONSE:</a:t>
                      </a:r>
                      <a:r>
                        <a:rPr lang="en-US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2589771"/>
      </p:ext>
    </p:extLst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812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85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1251669"/>
              </p:ext>
            </p:extLst>
          </p:nvPr>
        </p:nvGraphicFramePr>
        <p:xfrm>
          <a:off x="228600" y="685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DISCUSSION/ITEM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CRITIQUE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8174575"/>
              </p:ext>
            </p:extLst>
          </p:nvPr>
        </p:nvGraphicFramePr>
        <p:xfrm>
          <a:off x="228600" y="3733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REFERENCES: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5278637"/>
      </p:ext>
    </p:extLst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050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86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IMAGE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(optional):</a:t>
            </a: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825537"/>
              </p:ext>
            </p:extLst>
          </p:nvPr>
        </p:nvGraphicFramePr>
        <p:xfrm>
          <a:off x="228600" y="838200"/>
          <a:ext cx="8610600" cy="28651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57200"/>
                <a:gridCol w="81534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STEM: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CORRECT RESPONSE:</a:t>
                      </a:r>
                      <a:r>
                        <a:rPr lang="en-US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5808571"/>
      </p:ext>
    </p:extLst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812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86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0515232"/>
              </p:ext>
            </p:extLst>
          </p:nvPr>
        </p:nvGraphicFramePr>
        <p:xfrm>
          <a:off x="228600" y="685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DISCUSSION/ITEM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CRITIQUE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6964955"/>
              </p:ext>
            </p:extLst>
          </p:nvPr>
        </p:nvGraphicFramePr>
        <p:xfrm>
          <a:off x="228600" y="3733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REFERENCES: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4118567"/>
      </p:ext>
    </p:extLst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050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87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IMAGE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(optional):</a:t>
            </a: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040327"/>
              </p:ext>
            </p:extLst>
          </p:nvPr>
        </p:nvGraphicFramePr>
        <p:xfrm>
          <a:off x="228600" y="838200"/>
          <a:ext cx="8610600" cy="28651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57200"/>
                <a:gridCol w="81534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STEM: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CORRECT RESPONSE:</a:t>
                      </a:r>
                      <a:r>
                        <a:rPr lang="en-US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4251038"/>
      </p:ext>
    </p:extLst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812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87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5501399"/>
              </p:ext>
            </p:extLst>
          </p:nvPr>
        </p:nvGraphicFramePr>
        <p:xfrm>
          <a:off x="228600" y="685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DISCUSSION/ITEM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CRITIQUE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7440593"/>
              </p:ext>
            </p:extLst>
          </p:nvPr>
        </p:nvGraphicFramePr>
        <p:xfrm>
          <a:off x="228600" y="3733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REFERENCES: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264150"/>
      </p:ext>
    </p:extLst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050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88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IMAGE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(optional):</a:t>
            </a: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486288"/>
              </p:ext>
            </p:extLst>
          </p:nvPr>
        </p:nvGraphicFramePr>
        <p:xfrm>
          <a:off x="228600" y="838200"/>
          <a:ext cx="8610600" cy="28651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57200"/>
                <a:gridCol w="81534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STEM: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CORRECT RESPONSE:</a:t>
                      </a:r>
                      <a:r>
                        <a:rPr lang="en-US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5793887"/>
      </p:ext>
    </p:extLst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812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88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6652701"/>
              </p:ext>
            </p:extLst>
          </p:nvPr>
        </p:nvGraphicFramePr>
        <p:xfrm>
          <a:off x="228600" y="685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DISCUSSION/ITEM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CRITIQUE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3406357"/>
              </p:ext>
            </p:extLst>
          </p:nvPr>
        </p:nvGraphicFramePr>
        <p:xfrm>
          <a:off x="228600" y="3733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REFERENCES: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439820"/>
      </p:ext>
    </p:extLst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050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89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IMAGE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(optional):</a:t>
            </a: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5488849"/>
              </p:ext>
            </p:extLst>
          </p:nvPr>
        </p:nvGraphicFramePr>
        <p:xfrm>
          <a:off x="228600" y="838200"/>
          <a:ext cx="8610600" cy="28651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57200"/>
                <a:gridCol w="81534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STEM: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CORRECT RESPONSE:</a:t>
                      </a:r>
                      <a:r>
                        <a:rPr lang="en-US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45622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7526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8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1506575"/>
              </p:ext>
            </p:extLst>
          </p:nvPr>
        </p:nvGraphicFramePr>
        <p:xfrm>
          <a:off x="228600" y="685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DISCUSSION/ITEM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CRITIQUE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1104395"/>
              </p:ext>
            </p:extLst>
          </p:nvPr>
        </p:nvGraphicFramePr>
        <p:xfrm>
          <a:off x="228600" y="3733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REFERENCES: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2207835"/>
      </p:ext>
    </p:extLst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812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89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9786549"/>
              </p:ext>
            </p:extLst>
          </p:nvPr>
        </p:nvGraphicFramePr>
        <p:xfrm>
          <a:off x="228600" y="685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DISCUSSION/ITEM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CRITIQUE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8641261"/>
              </p:ext>
            </p:extLst>
          </p:nvPr>
        </p:nvGraphicFramePr>
        <p:xfrm>
          <a:off x="228600" y="3733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REFERENCES: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3555268"/>
      </p:ext>
    </p:extLst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050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90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IMAGE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(optional):</a:t>
            </a: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5680721"/>
              </p:ext>
            </p:extLst>
          </p:nvPr>
        </p:nvGraphicFramePr>
        <p:xfrm>
          <a:off x="228600" y="838200"/>
          <a:ext cx="8610600" cy="28651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57200"/>
                <a:gridCol w="81534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STEM: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CORRECT RESPONSE:</a:t>
                      </a:r>
                      <a:r>
                        <a:rPr lang="en-US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8128001"/>
      </p:ext>
    </p:extLst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812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90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0583044"/>
              </p:ext>
            </p:extLst>
          </p:nvPr>
        </p:nvGraphicFramePr>
        <p:xfrm>
          <a:off x="228600" y="685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DISCUSSION/ITEM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CRITIQUE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8476126"/>
              </p:ext>
            </p:extLst>
          </p:nvPr>
        </p:nvGraphicFramePr>
        <p:xfrm>
          <a:off x="228600" y="3733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REFERENCES: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7105701"/>
      </p:ext>
    </p:extLst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050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91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IMAGE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(optional):</a:t>
            </a: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0147802"/>
              </p:ext>
            </p:extLst>
          </p:nvPr>
        </p:nvGraphicFramePr>
        <p:xfrm>
          <a:off x="228600" y="838200"/>
          <a:ext cx="8610600" cy="28651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57200"/>
                <a:gridCol w="81534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STEM: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CORRECT RESPONSE:</a:t>
                      </a:r>
                      <a:r>
                        <a:rPr lang="en-US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0973418"/>
      </p:ext>
    </p:extLst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812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91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41073"/>
              </p:ext>
            </p:extLst>
          </p:nvPr>
        </p:nvGraphicFramePr>
        <p:xfrm>
          <a:off x="228600" y="685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DISCUSSION/ITEM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CRITIQUE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6262174"/>
              </p:ext>
            </p:extLst>
          </p:nvPr>
        </p:nvGraphicFramePr>
        <p:xfrm>
          <a:off x="228600" y="3733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REFERENCES: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3954093"/>
      </p:ext>
    </p:extLst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050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92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IMAGE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(optional):</a:t>
            </a: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3447011"/>
              </p:ext>
            </p:extLst>
          </p:nvPr>
        </p:nvGraphicFramePr>
        <p:xfrm>
          <a:off x="228600" y="838200"/>
          <a:ext cx="8610600" cy="28651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57200"/>
                <a:gridCol w="81534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STEM: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CORRECT RESPONSE:</a:t>
                      </a:r>
                      <a:r>
                        <a:rPr lang="en-US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563270"/>
      </p:ext>
    </p:extLst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812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92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8985709"/>
              </p:ext>
            </p:extLst>
          </p:nvPr>
        </p:nvGraphicFramePr>
        <p:xfrm>
          <a:off x="228600" y="685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DISCUSSION/ITEM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CRITIQUE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3410716"/>
              </p:ext>
            </p:extLst>
          </p:nvPr>
        </p:nvGraphicFramePr>
        <p:xfrm>
          <a:off x="228600" y="3733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REFERENCES: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6858847"/>
      </p:ext>
    </p:extLst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050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93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IMAGE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(optional):</a:t>
            </a: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1897564"/>
              </p:ext>
            </p:extLst>
          </p:nvPr>
        </p:nvGraphicFramePr>
        <p:xfrm>
          <a:off x="228600" y="838200"/>
          <a:ext cx="8610600" cy="28651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57200"/>
                <a:gridCol w="81534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STEM: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CORRECT RESPONSE:</a:t>
                      </a:r>
                      <a:r>
                        <a:rPr lang="en-US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4274321"/>
      </p:ext>
    </p:extLst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812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93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8773639"/>
              </p:ext>
            </p:extLst>
          </p:nvPr>
        </p:nvGraphicFramePr>
        <p:xfrm>
          <a:off x="228600" y="685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DISCUSSION/ITEM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CRITIQUE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451523"/>
              </p:ext>
            </p:extLst>
          </p:nvPr>
        </p:nvGraphicFramePr>
        <p:xfrm>
          <a:off x="228600" y="3733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REFERENCES: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406303"/>
      </p:ext>
    </p:extLst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050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94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IMAGE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(optional):</a:t>
            </a: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3039607"/>
              </p:ext>
            </p:extLst>
          </p:nvPr>
        </p:nvGraphicFramePr>
        <p:xfrm>
          <a:off x="228600" y="838200"/>
          <a:ext cx="8610600" cy="28651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57200"/>
                <a:gridCol w="81534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STEM: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CORRECT RESPONSE:</a:t>
                      </a:r>
                      <a:r>
                        <a:rPr lang="en-US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10050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7526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9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IMAGE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(optional):</a:t>
            </a: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0035634"/>
              </p:ext>
            </p:extLst>
          </p:nvPr>
        </p:nvGraphicFramePr>
        <p:xfrm>
          <a:off x="228600" y="838200"/>
          <a:ext cx="8610600" cy="28651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57200"/>
                <a:gridCol w="81534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STEM: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CORRECT RESPONSE:</a:t>
                      </a:r>
                      <a:r>
                        <a:rPr lang="en-US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8891890"/>
      </p:ext>
    </p:extLst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812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94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7537131"/>
              </p:ext>
            </p:extLst>
          </p:nvPr>
        </p:nvGraphicFramePr>
        <p:xfrm>
          <a:off x="228600" y="685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DISCUSSION/ITEM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CRITIQUE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2295389"/>
              </p:ext>
            </p:extLst>
          </p:nvPr>
        </p:nvGraphicFramePr>
        <p:xfrm>
          <a:off x="228600" y="3733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REFERENCES: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3928242"/>
      </p:ext>
    </p:extLst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050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95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IMAGE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(optional):</a:t>
            </a: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5830767"/>
              </p:ext>
            </p:extLst>
          </p:nvPr>
        </p:nvGraphicFramePr>
        <p:xfrm>
          <a:off x="228600" y="838200"/>
          <a:ext cx="8610600" cy="28651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57200"/>
                <a:gridCol w="81534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STEM: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CORRECT RESPONSE:</a:t>
                      </a:r>
                      <a:r>
                        <a:rPr lang="en-US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4305933"/>
      </p:ext>
    </p:extLst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812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95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3489489"/>
              </p:ext>
            </p:extLst>
          </p:nvPr>
        </p:nvGraphicFramePr>
        <p:xfrm>
          <a:off x="228600" y="685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DISCUSSION/ITEM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CRITIQUE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4702532"/>
              </p:ext>
            </p:extLst>
          </p:nvPr>
        </p:nvGraphicFramePr>
        <p:xfrm>
          <a:off x="228600" y="3733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REFERENCES: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8249032"/>
      </p:ext>
    </p:extLst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050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96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IMAGE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(optional):</a:t>
            </a: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0036194"/>
              </p:ext>
            </p:extLst>
          </p:nvPr>
        </p:nvGraphicFramePr>
        <p:xfrm>
          <a:off x="228600" y="838200"/>
          <a:ext cx="8610600" cy="28651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57200"/>
                <a:gridCol w="81534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STEM: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CORRECT RESPONSE:</a:t>
                      </a:r>
                      <a:r>
                        <a:rPr lang="en-US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0218672"/>
      </p:ext>
    </p:extLst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812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96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2774138"/>
              </p:ext>
            </p:extLst>
          </p:nvPr>
        </p:nvGraphicFramePr>
        <p:xfrm>
          <a:off x="228600" y="685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DISCUSSION/ITEM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CRITIQUE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8623638"/>
              </p:ext>
            </p:extLst>
          </p:nvPr>
        </p:nvGraphicFramePr>
        <p:xfrm>
          <a:off x="228600" y="3733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REFERENCES: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7266535"/>
      </p:ext>
    </p:extLst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050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97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IMAGE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(optional):</a:t>
            </a: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4018035"/>
              </p:ext>
            </p:extLst>
          </p:nvPr>
        </p:nvGraphicFramePr>
        <p:xfrm>
          <a:off x="228600" y="838200"/>
          <a:ext cx="8610600" cy="28651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57200"/>
                <a:gridCol w="81534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STEM: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CORRECT RESPONSE:</a:t>
                      </a:r>
                      <a:r>
                        <a:rPr lang="en-US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2877391"/>
      </p:ext>
    </p:extLst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812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97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0156897"/>
              </p:ext>
            </p:extLst>
          </p:nvPr>
        </p:nvGraphicFramePr>
        <p:xfrm>
          <a:off x="228600" y="685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DISCUSSION/ITEM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CRITIQUE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5674294"/>
              </p:ext>
            </p:extLst>
          </p:nvPr>
        </p:nvGraphicFramePr>
        <p:xfrm>
          <a:off x="228600" y="3733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REFERENCES: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3118204"/>
      </p:ext>
    </p:extLst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050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98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IMAGE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(optional):</a:t>
            </a: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0480761"/>
              </p:ext>
            </p:extLst>
          </p:nvPr>
        </p:nvGraphicFramePr>
        <p:xfrm>
          <a:off x="228600" y="838200"/>
          <a:ext cx="8610600" cy="28651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57200"/>
                <a:gridCol w="81534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STEM: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CORRECT RESPONSE:</a:t>
                      </a:r>
                      <a:r>
                        <a:rPr lang="en-US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5102764"/>
      </p:ext>
    </p:extLst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812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98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1793065"/>
              </p:ext>
            </p:extLst>
          </p:nvPr>
        </p:nvGraphicFramePr>
        <p:xfrm>
          <a:off x="228600" y="685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DISCUSSION/ITEM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CRITIQUE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1986808"/>
              </p:ext>
            </p:extLst>
          </p:nvPr>
        </p:nvGraphicFramePr>
        <p:xfrm>
          <a:off x="228600" y="3733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REFERENCES: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7373125"/>
      </p:ext>
    </p:extLst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050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99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IMAGE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(optional):</a:t>
            </a: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2785845"/>
              </p:ext>
            </p:extLst>
          </p:nvPr>
        </p:nvGraphicFramePr>
        <p:xfrm>
          <a:off x="228600" y="838200"/>
          <a:ext cx="8610600" cy="28651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57200"/>
                <a:gridCol w="81534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STEM: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CORRECT RESPONSE:</a:t>
                      </a:r>
                      <a:r>
                        <a:rPr lang="en-US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1762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334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ABD </a:t>
            </a:r>
            <a:r>
              <a:rPr lang="en-US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Template for Self-Assessment Exercises</a:t>
            </a:r>
            <a:endParaRPr lang="en-US" sz="2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7664168"/>
              </p:ext>
            </p:extLst>
          </p:nvPr>
        </p:nvGraphicFramePr>
        <p:xfrm>
          <a:off x="424962" y="4419600"/>
          <a:ext cx="8229600" cy="18338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209800"/>
                <a:gridCol w="60198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  <a:r>
                        <a:rPr lang="en-U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ASSESSMENT EXERCISE DETAILS</a:t>
                      </a:r>
                    </a:p>
                    <a:p>
                      <a:pPr algn="ctr"/>
                      <a:r>
                        <a:rPr lang="en-US" sz="1400" i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(to be completed by applicant)</a:t>
                      </a:r>
                      <a:endParaRPr lang="en-US" sz="14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Items Submitted By: 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 Items submitted in this</a:t>
                      </a:r>
                      <a:r>
                        <a:rPr lang="en-US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template</a:t>
                      </a:r>
                      <a:r>
                        <a:rPr lang="en-U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Did you</a:t>
                      </a:r>
                      <a:r>
                        <a:rPr lang="en-US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submit additional items on another template?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914400"/>
            <a:ext cx="80010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The ABD designed this template to facilitate the submission of self-assessment questions for review. Using this template is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not required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However, all items used in a self-assessment exercise for MOC Part II credit must conform to the ABD standards and include all of the following elements:</a:t>
            </a:r>
          </a:p>
          <a:p>
            <a:endParaRPr lang="en-US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347663">
              <a:buFont typeface="Wingdings" panose="05000000000000000000" pitchFamily="2" charset="2"/>
              <a:buChar char="q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Stem</a:t>
            </a:r>
          </a:p>
          <a:p>
            <a:pPr marL="285750" indent="347663">
              <a:buFont typeface="Wingdings" panose="05000000000000000000" pitchFamily="2" charset="2"/>
              <a:buChar char="q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5 answer options</a:t>
            </a:r>
          </a:p>
          <a:p>
            <a:pPr marL="285750" indent="347663">
              <a:buFont typeface="Wingdings" panose="05000000000000000000" pitchFamily="2" charset="2"/>
              <a:buChar char="q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Correct answer designation</a:t>
            </a:r>
          </a:p>
          <a:p>
            <a:pPr marL="285750" indent="347663">
              <a:buFont typeface="Wingdings" panose="05000000000000000000" pitchFamily="2" charset="2"/>
              <a:buChar char="q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Discussion /Item Critique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(in narrative or bullet point format)</a:t>
            </a:r>
          </a:p>
          <a:p>
            <a:pPr marL="285750" indent="347663">
              <a:buFont typeface="Wingdings" panose="05000000000000000000" pitchFamily="2" charset="2"/>
              <a:buChar char="q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</a:p>
          <a:p>
            <a:pPr marL="285750"/>
            <a:endParaRPr lang="en-US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This template is designed to collect details for up to 100 items. If your exercise exceeds 100 items, use additional copies of this template. 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18443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7526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9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0451190"/>
              </p:ext>
            </p:extLst>
          </p:nvPr>
        </p:nvGraphicFramePr>
        <p:xfrm>
          <a:off x="228600" y="685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DISCUSSION/ITEM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CRITIQUE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4863775"/>
              </p:ext>
            </p:extLst>
          </p:nvPr>
        </p:nvGraphicFramePr>
        <p:xfrm>
          <a:off x="228600" y="3733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REFERENCES: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2186382"/>
      </p:ext>
    </p:extLst>
  </p:cSld>
  <p:clrMapOvr>
    <a:masterClrMapping/>
  </p:clrMapOvr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812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99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2421891"/>
              </p:ext>
            </p:extLst>
          </p:nvPr>
        </p:nvGraphicFramePr>
        <p:xfrm>
          <a:off x="228600" y="685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DISCUSSION/ITEM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CRITIQUE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9263941"/>
              </p:ext>
            </p:extLst>
          </p:nvPr>
        </p:nvGraphicFramePr>
        <p:xfrm>
          <a:off x="228600" y="3733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REFERENCES: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4448900"/>
      </p:ext>
    </p:extLst>
  </p:cSld>
  <p:clrMapOvr>
    <a:masterClrMapping/>
  </p:clrMapOvr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20574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100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IMAGE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(optional):</a:t>
            </a: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0434940"/>
              </p:ext>
            </p:extLst>
          </p:nvPr>
        </p:nvGraphicFramePr>
        <p:xfrm>
          <a:off x="228600" y="838200"/>
          <a:ext cx="8610600" cy="28651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57200"/>
                <a:gridCol w="81534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STEM: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CORRECT RESPONSE:</a:t>
                      </a:r>
                      <a:r>
                        <a:rPr lang="en-US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2959303"/>
      </p:ext>
    </p:extLst>
  </p:cSld>
  <p:clrMapOvr>
    <a:masterClrMapping/>
  </p:clrMapOvr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22098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100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6997814"/>
              </p:ext>
            </p:extLst>
          </p:nvPr>
        </p:nvGraphicFramePr>
        <p:xfrm>
          <a:off x="228600" y="685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DISCUSSION/ITEM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CRITIQUE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3377384"/>
              </p:ext>
            </p:extLst>
          </p:nvPr>
        </p:nvGraphicFramePr>
        <p:xfrm>
          <a:off x="228600" y="3733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REFERENCES: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47949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050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10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IMAGE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(optional):</a:t>
            </a: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347453"/>
              </p:ext>
            </p:extLst>
          </p:nvPr>
        </p:nvGraphicFramePr>
        <p:xfrm>
          <a:off x="228600" y="838200"/>
          <a:ext cx="8610600" cy="28651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57200"/>
                <a:gridCol w="81534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STEM: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CORRECT RESPONSE:</a:t>
                      </a:r>
                      <a:r>
                        <a:rPr lang="en-US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55940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050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10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1577126"/>
              </p:ext>
            </p:extLst>
          </p:nvPr>
        </p:nvGraphicFramePr>
        <p:xfrm>
          <a:off x="228600" y="685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DISCUSSION/ITEM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CRITIQUE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7432932"/>
              </p:ext>
            </p:extLst>
          </p:nvPr>
        </p:nvGraphicFramePr>
        <p:xfrm>
          <a:off x="228600" y="3733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REFERENCES: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91226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812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11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IMAGE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(optional):</a:t>
            </a: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0821891"/>
              </p:ext>
            </p:extLst>
          </p:nvPr>
        </p:nvGraphicFramePr>
        <p:xfrm>
          <a:off x="228600" y="838200"/>
          <a:ext cx="8610600" cy="28651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57200"/>
                <a:gridCol w="81534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STEM: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CORRECT RESPONSE:</a:t>
                      </a:r>
                      <a:r>
                        <a:rPr lang="en-US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943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050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11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5939785"/>
              </p:ext>
            </p:extLst>
          </p:nvPr>
        </p:nvGraphicFramePr>
        <p:xfrm>
          <a:off x="228600" y="685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DISCUSSION/ITEM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CRITIQUE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0229405"/>
              </p:ext>
            </p:extLst>
          </p:nvPr>
        </p:nvGraphicFramePr>
        <p:xfrm>
          <a:off x="228600" y="3733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REFERENCES: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73787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050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12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IMAGE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(optional):</a:t>
            </a: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7318015"/>
              </p:ext>
            </p:extLst>
          </p:nvPr>
        </p:nvGraphicFramePr>
        <p:xfrm>
          <a:off x="228600" y="838200"/>
          <a:ext cx="8610600" cy="28651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57200"/>
                <a:gridCol w="81534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STEM: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CORRECT RESPONSE:</a:t>
                      </a:r>
                      <a:r>
                        <a:rPr lang="en-US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23998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050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12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5556957"/>
              </p:ext>
            </p:extLst>
          </p:nvPr>
        </p:nvGraphicFramePr>
        <p:xfrm>
          <a:off x="228600" y="685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DISCUSSION/ITEM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CRITIQUE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9537719"/>
              </p:ext>
            </p:extLst>
          </p:nvPr>
        </p:nvGraphicFramePr>
        <p:xfrm>
          <a:off x="228600" y="3733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REFERENCES: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79548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050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13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IMAGE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(optional):</a:t>
            </a: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8398374"/>
              </p:ext>
            </p:extLst>
          </p:nvPr>
        </p:nvGraphicFramePr>
        <p:xfrm>
          <a:off x="228600" y="838200"/>
          <a:ext cx="8610600" cy="28651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57200"/>
                <a:gridCol w="81534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STEM: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CORRECT RESPONSE:</a:t>
                      </a:r>
                      <a:r>
                        <a:rPr lang="en-US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74903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050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13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7324296"/>
              </p:ext>
            </p:extLst>
          </p:nvPr>
        </p:nvGraphicFramePr>
        <p:xfrm>
          <a:off x="228600" y="685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DISCUSSION/ITEM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CRITIQUE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9557787"/>
              </p:ext>
            </p:extLst>
          </p:nvPr>
        </p:nvGraphicFramePr>
        <p:xfrm>
          <a:off x="228600" y="3733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REFERENCES: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64016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050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14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IMAGE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(optional):</a:t>
            </a: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0944300"/>
              </p:ext>
            </p:extLst>
          </p:nvPr>
        </p:nvGraphicFramePr>
        <p:xfrm>
          <a:off x="228600" y="838200"/>
          <a:ext cx="8610600" cy="28651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57200"/>
                <a:gridCol w="81534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STEM: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CORRECT RESPONSE:</a:t>
                      </a:r>
                      <a:r>
                        <a:rPr lang="en-US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5385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7526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1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IMAGE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(optional):</a:t>
            </a: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4028985"/>
              </p:ext>
            </p:extLst>
          </p:nvPr>
        </p:nvGraphicFramePr>
        <p:xfrm>
          <a:off x="228600" y="838200"/>
          <a:ext cx="8610600" cy="28651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57200"/>
                <a:gridCol w="81534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STEM: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CORRECT RESPONSE:</a:t>
                      </a:r>
                      <a:r>
                        <a:rPr lang="en-US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674769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050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14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2713531"/>
              </p:ext>
            </p:extLst>
          </p:nvPr>
        </p:nvGraphicFramePr>
        <p:xfrm>
          <a:off x="228600" y="685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DISCUSSION/ITEM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CRITIQUE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7187163"/>
              </p:ext>
            </p:extLst>
          </p:nvPr>
        </p:nvGraphicFramePr>
        <p:xfrm>
          <a:off x="228600" y="3733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REFERENCES: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387324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20574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15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IMAGE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(optional):</a:t>
            </a: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7650089"/>
              </p:ext>
            </p:extLst>
          </p:nvPr>
        </p:nvGraphicFramePr>
        <p:xfrm>
          <a:off x="228600" y="838200"/>
          <a:ext cx="8610600" cy="28651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57200"/>
                <a:gridCol w="81534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STEM: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CORRECT RESPONSE:</a:t>
                      </a:r>
                      <a:r>
                        <a:rPr lang="en-US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417482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812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15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4803502"/>
              </p:ext>
            </p:extLst>
          </p:nvPr>
        </p:nvGraphicFramePr>
        <p:xfrm>
          <a:off x="228600" y="685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DISCUSSION/ITEM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CRITIQUE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4892060"/>
              </p:ext>
            </p:extLst>
          </p:nvPr>
        </p:nvGraphicFramePr>
        <p:xfrm>
          <a:off x="228600" y="3733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REFERENCES: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594356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812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16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IMAGE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(optional):</a:t>
            </a: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9419642"/>
              </p:ext>
            </p:extLst>
          </p:nvPr>
        </p:nvGraphicFramePr>
        <p:xfrm>
          <a:off x="228600" y="838200"/>
          <a:ext cx="8610600" cy="28651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57200"/>
                <a:gridCol w="81534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STEM: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CORRECT RESPONSE:</a:t>
                      </a:r>
                      <a:r>
                        <a:rPr lang="en-US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92671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050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16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7215655"/>
              </p:ext>
            </p:extLst>
          </p:nvPr>
        </p:nvGraphicFramePr>
        <p:xfrm>
          <a:off x="228600" y="685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DISCUSSION/ITEM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CRITIQUE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3877317"/>
              </p:ext>
            </p:extLst>
          </p:nvPr>
        </p:nvGraphicFramePr>
        <p:xfrm>
          <a:off x="228600" y="3733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REFERENCES: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049979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812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17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IMAGE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(optional):</a:t>
            </a: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2138263"/>
              </p:ext>
            </p:extLst>
          </p:nvPr>
        </p:nvGraphicFramePr>
        <p:xfrm>
          <a:off x="228600" y="838200"/>
          <a:ext cx="8610600" cy="28651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57200"/>
                <a:gridCol w="81534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STEM: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CORRECT RESPONSE:</a:t>
                      </a:r>
                      <a:r>
                        <a:rPr lang="en-US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349002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20574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17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4381256"/>
              </p:ext>
            </p:extLst>
          </p:nvPr>
        </p:nvGraphicFramePr>
        <p:xfrm>
          <a:off x="228600" y="685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DISCUSSION/ITEM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CRITIQUE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6607027"/>
              </p:ext>
            </p:extLst>
          </p:nvPr>
        </p:nvGraphicFramePr>
        <p:xfrm>
          <a:off x="228600" y="3733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REFERENCES: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679344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812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18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IMAGE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(optional):</a:t>
            </a: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4886342"/>
              </p:ext>
            </p:extLst>
          </p:nvPr>
        </p:nvGraphicFramePr>
        <p:xfrm>
          <a:off x="228600" y="838200"/>
          <a:ext cx="8610600" cy="28651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57200"/>
                <a:gridCol w="81534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STEM: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CORRECT RESPONSE:</a:t>
                      </a:r>
                      <a:r>
                        <a:rPr lang="en-US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603057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812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18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7375402"/>
              </p:ext>
            </p:extLst>
          </p:nvPr>
        </p:nvGraphicFramePr>
        <p:xfrm>
          <a:off x="228600" y="685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DISCUSSION/ITEM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CRITIQUE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209187"/>
              </p:ext>
            </p:extLst>
          </p:nvPr>
        </p:nvGraphicFramePr>
        <p:xfrm>
          <a:off x="228600" y="3733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REFERENCES: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264108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812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19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IMAGE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(optional):</a:t>
            </a: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8886943"/>
              </p:ext>
            </p:extLst>
          </p:nvPr>
        </p:nvGraphicFramePr>
        <p:xfrm>
          <a:off x="228600" y="838200"/>
          <a:ext cx="8610600" cy="28651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57200"/>
                <a:gridCol w="81534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STEM: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CORRECT RESPONSE:</a:t>
                      </a:r>
                      <a:r>
                        <a:rPr lang="en-US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5678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7526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1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6928430"/>
              </p:ext>
            </p:extLst>
          </p:nvPr>
        </p:nvGraphicFramePr>
        <p:xfrm>
          <a:off x="228600" y="685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DISCUSSION/ITEM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CRITIQUE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5374402"/>
              </p:ext>
            </p:extLst>
          </p:nvPr>
        </p:nvGraphicFramePr>
        <p:xfrm>
          <a:off x="228600" y="3733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REFERENCES: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792735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050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19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6993342"/>
              </p:ext>
            </p:extLst>
          </p:nvPr>
        </p:nvGraphicFramePr>
        <p:xfrm>
          <a:off x="228600" y="685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DISCUSSION/ITEM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CRITIQUE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3346774"/>
              </p:ext>
            </p:extLst>
          </p:nvPr>
        </p:nvGraphicFramePr>
        <p:xfrm>
          <a:off x="228600" y="3733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REFERENCES: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765324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812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20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IMAGE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(optional):</a:t>
            </a: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779480"/>
              </p:ext>
            </p:extLst>
          </p:nvPr>
        </p:nvGraphicFramePr>
        <p:xfrm>
          <a:off x="228600" y="838200"/>
          <a:ext cx="8610600" cy="28651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57200"/>
                <a:gridCol w="81534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STEM: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CORRECT RESPONSE:</a:t>
                      </a:r>
                      <a:r>
                        <a:rPr lang="en-US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396149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812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20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0240497"/>
              </p:ext>
            </p:extLst>
          </p:nvPr>
        </p:nvGraphicFramePr>
        <p:xfrm>
          <a:off x="228600" y="685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DISCUSSION/ITEM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CRITIQUE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5721935"/>
              </p:ext>
            </p:extLst>
          </p:nvPr>
        </p:nvGraphicFramePr>
        <p:xfrm>
          <a:off x="228600" y="3733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REFERENCES: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33368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812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21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IMAGE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(optional):</a:t>
            </a: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3299982"/>
              </p:ext>
            </p:extLst>
          </p:nvPr>
        </p:nvGraphicFramePr>
        <p:xfrm>
          <a:off x="228600" y="838200"/>
          <a:ext cx="8610600" cy="28651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57200"/>
                <a:gridCol w="81534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STEM: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CORRECT RESPONSE:</a:t>
                      </a:r>
                      <a:r>
                        <a:rPr lang="en-US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05240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812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21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9302675"/>
              </p:ext>
            </p:extLst>
          </p:nvPr>
        </p:nvGraphicFramePr>
        <p:xfrm>
          <a:off x="228600" y="685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DISCUSSION/ITEM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CRITIQUE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4333384"/>
              </p:ext>
            </p:extLst>
          </p:nvPr>
        </p:nvGraphicFramePr>
        <p:xfrm>
          <a:off x="228600" y="3733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REFERENCES: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839005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20574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22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IMAGE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(optional):</a:t>
            </a: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9412933"/>
              </p:ext>
            </p:extLst>
          </p:nvPr>
        </p:nvGraphicFramePr>
        <p:xfrm>
          <a:off x="228600" y="838200"/>
          <a:ext cx="8610600" cy="28651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57200"/>
                <a:gridCol w="81534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STEM: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CORRECT RESPONSE:</a:t>
                      </a:r>
                      <a:r>
                        <a:rPr lang="en-US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255589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812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22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008550"/>
              </p:ext>
            </p:extLst>
          </p:nvPr>
        </p:nvGraphicFramePr>
        <p:xfrm>
          <a:off x="228600" y="685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DISCUSSION/ITEM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CRITIQUE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2407777"/>
              </p:ext>
            </p:extLst>
          </p:nvPr>
        </p:nvGraphicFramePr>
        <p:xfrm>
          <a:off x="228600" y="3733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REFERENCES: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794950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812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23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IMAGE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(optional):</a:t>
            </a: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5038606"/>
              </p:ext>
            </p:extLst>
          </p:nvPr>
        </p:nvGraphicFramePr>
        <p:xfrm>
          <a:off x="228600" y="838200"/>
          <a:ext cx="8610600" cy="28651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57200"/>
                <a:gridCol w="81534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STEM: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CORRECT RESPONSE:</a:t>
                      </a:r>
                      <a:r>
                        <a:rPr lang="en-US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844536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812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23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366126"/>
              </p:ext>
            </p:extLst>
          </p:nvPr>
        </p:nvGraphicFramePr>
        <p:xfrm>
          <a:off x="228600" y="685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DISCUSSION/ITEM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CRITIQUE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3678231"/>
              </p:ext>
            </p:extLst>
          </p:nvPr>
        </p:nvGraphicFramePr>
        <p:xfrm>
          <a:off x="228600" y="3733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REFERENCES: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272019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20574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24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IMAGE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(optional):</a:t>
            </a: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5299755"/>
              </p:ext>
            </p:extLst>
          </p:nvPr>
        </p:nvGraphicFramePr>
        <p:xfrm>
          <a:off x="228600" y="838200"/>
          <a:ext cx="8610600" cy="28651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57200"/>
                <a:gridCol w="81534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STEM: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CORRECT RESPONSE:</a:t>
                      </a:r>
                      <a:r>
                        <a:rPr lang="en-US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9030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7526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2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IMAGE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(optional):</a:t>
            </a: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7487165"/>
              </p:ext>
            </p:extLst>
          </p:nvPr>
        </p:nvGraphicFramePr>
        <p:xfrm>
          <a:off x="228600" y="838200"/>
          <a:ext cx="8610600" cy="28651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57200"/>
                <a:gridCol w="81534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STEM: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CORRECT RESPONSE:</a:t>
                      </a:r>
                      <a:r>
                        <a:rPr lang="en-US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245038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20574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24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2241612"/>
              </p:ext>
            </p:extLst>
          </p:nvPr>
        </p:nvGraphicFramePr>
        <p:xfrm>
          <a:off x="228600" y="685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DISCUSSION/ITEM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CRITIQUE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060478"/>
              </p:ext>
            </p:extLst>
          </p:nvPr>
        </p:nvGraphicFramePr>
        <p:xfrm>
          <a:off x="228600" y="3733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REFERENCES: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637312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20574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25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IMAGE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(optional):</a:t>
            </a: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6928549"/>
              </p:ext>
            </p:extLst>
          </p:nvPr>
        </p:nvGraphicFramePr>
        <p:xfrm>
          <a:off x="228600" y="838200"/>
          <a:ext cx="8610600" cy="28651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57200"/>
                <a:gridCol w="81534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STEM: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CORRECT RESPONSE:</a:t>
                      </a:r>
                      <a:r>
                        <a:rPr lang="en-US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128641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050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25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2516973"/>
              </p:ext>
            </p:extLst>
          </p:nvPr>
        </p:nvGraphicFramePr>
        <p:xfrm>
          <a:off x="228600" y="685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DISCUSSION/ITEM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CRITIQUE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1182620"/>
              </p:ext>
            </p:extLst>
          </p:nvPr>
        </p:nvGraphicFramePr>
        <p:xfrm>
          <a:off x="228600" y="3733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REFERENCES: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425488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20574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26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IMAGE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(optional):</a:t>
            </a: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9868909"/>
              </p:ext>
            </p:extLst>
          </p:nvPr>
        </p:nvGraphicFramePr>
        <p:xfrm>
          <a:off x="228600" y="838200"/>
          <a:ext cx="8610600" cy="28651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57200"/>
                <a:gridCol w="81534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STEM: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CORRECT RESPONSE:</a:t>
                      </a:r>
                      <a:r>
                        <a:rPr lang="en-US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357982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812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26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0789515"/>
              </p:ext>
            </p:extLst>
          </p:nvPr>
        </p:nvGraphicFramePr>
        <p:xfrm>
          <a:off x="228600" y="685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DISCUSSION/ITEM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CRITIQUE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7188861"/>
              </p:ext>
            </p:extLst>
          </p:nvPr>
        </p:nvGraphicFramePr>
        <p:xfrm>
          <a:off x="228600" y="3733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REFERENCES: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70678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812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27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IMAGE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(optional):</a:t>
            </a: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0013954"/>
              </p:ext>
            </p:extLst>
          </p:nvPr>
        </p:nvGraphicFramePr>
        <p:xfrm>
          <a:off x="228600" y="838200"/>
          <a:ext cx="8610600" cy="28651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57200"/>
                <a:gridCol w="81534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STEM: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CORRECT RESPONSE:</a:t>
                      </a:r>
                      <a:r>
                        <a:rPr lang="en-US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319457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050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27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8496187"/>
              </p:ext>
            </p:extLst>
          </p:nvPr>
        </p:nvGraphicFramePr>
        <p:xfrm>
          <a:off x="228600" y="685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DISCUSSION/ITEM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CRITIQUE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1789210"/>
              </p:ext>
            </p:extLst>
          </p:nvPr>
        </p:nvGraphicFramePr>
        <p:xfrm>
          <a:off x="228600" y="3733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REFERENCES: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352795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050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28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IMAGE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(optional):</a:t>
            </a: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2123300"/>
              </p:ext>
            </p:extLst>
          </p:nvPr>
        </p:nvGraphicFramePr>
        <p:xfrm>
          <a:off x="228600" y="838200"/>
          <a:ext cx="8610600" cy="28651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57200"/>
                <a:gridCol w="81534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STEM: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CORRECT RESPONSE:</a:t>
                      </a:r>
                      <a:r>
                        <a:rPr lang="en-US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163997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812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28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6058850"/>
              </p:ext>
            </p:extLst>
          </p:nvPr>
        </p:nvGraphicFramePr>
        <p:xfrm>
          <a:off x="228600" y="685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DISCUSSION/ITEM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CRITIQUE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4621514"/>
              </p:ext>
            </p:extLst>
          </p:nvPr>
        </p:nvGraphicFramePr>
        <p:xfrm>
          <a:off x="228600" y="3733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REFERENCES: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017667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050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29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IMAGE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(optional):</a:t>
            </a: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0264221"/>
              </p:ext>
            </p:extLst>
          </p:nvPr>
        </p:nvGraphicFramePr>
        <p:xfrm>
          <a:off x="228600" y="838200"/>
          <a:ext cx="8610600" cy="28651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57200"/>
                <a:gridCol w="81534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STEM: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CORRECT RESPONSE:</a:t>
                      </a:r>
                      <a:r>
                        <a:rPr lang="en-US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8413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7526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2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7255372"/>
              </p:ext>
            </p:extLst>
          </p:nvPr>
        </p:nvGraphicFramePr>
        <p:xfrm>
          <a:off x="228600" y="685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DISCUSSION/ITEM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CRITIQUE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2154583"/>
              </p:ext>
            </p:extLst>
          </p:nvPr>
        </p:nvGraphicFramePr>
        <p:xfrm>
          <a:off x="228600" y="3733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REFERENCES: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621136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812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29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3446334"/>
              </p:ext>
            </p:extLst>
          </p:nvPr>
        </p:nvGraphicFramePr>
        <p:xfrm>
          <a:off x="228600" y="685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DISCUSSION/ITEM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CRITIQUE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9581430"/>
              </p:ext>
            </p:extLst>
          </p:nvPr>
        </p:nvGraphicFramePr>
        <p:xfrm>
          <a:off x="228600" y="3733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REFERENCES: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122930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050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30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IMAGE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(optional):</a:t>
            </a: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8863674"/>
              </p:ext>
            </p:extLst>
          </p:nvPr>
        </p:nvGraphicFramePr>
        <p:xfrm>
          <a:off x="228600" y="838200"/>
          <a:ext cx="8610600" cy="28651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57200"/>
                <a:gridCol w="81534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STEM: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CORRECT RESPONSE:</a:t>
                      </a:r>
                      <a:r>
                        <a:rPr lang="en-US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125412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812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30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1924514"/>
              </p:ext>
            </p:extLst>
          </p:nvPr>
        </p:nvGraphicFramePr>
        <p:xfrm>
          <a:off x="228600" y="685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DISCUSSION/ITEM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CRITIQUE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6549706"/>
              </p:ext>
            </p:extLst>
          </p:nvPr>
        </p:nvGraphicFramePr>
        <p:xfrm>
          <a:off x="228600" y="3733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REFERENCES: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509008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050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31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IMAGE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(optional):</a:t>
            </a: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9830720"/>
              </p:ext>
            </p:extLst>
          </p:nvPr>
        </p:nvGraphicFramePr>
        <p:xfrm>
          <a:off x="228600" y="838200"/>
          <a:ext cx="8610600" cy="28651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57200"/>
                <a:gridCol w="81534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STEM: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CORRECT RESPONSE:</a:t>
                      </a:r>
                      <a:r>
                        <a:rPr lang="en-US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83416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812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31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2384546"/>
              </p:ext>
            </p:extLst>
          </p:nvPr>
        </p:nvGraphicFramePr>
        <p:xfrm>
          <a:off x="228600" y="685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DISCUSSION/ITEM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CRITIQUE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350771"/>
              </p:ext>
            </p:extLst>
          </p:nvPr>
        </p:nvGraphicFramePr>
        <p:xfrm>
          <a:off x="228600" y="3733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REFERENCES: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901755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050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32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IMAGE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(optional):</a:t>
            </a: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8651997"/>
              </p:ext>
            </p:extLst>
          </p:nvPr>
        </p:nvGraphicFramePr>
        <p:xfrm>
          <a:off x="228600" y="838200"/>
          <a:ext cx="8610600" cy="28651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57200"/>
                <a:gridCol w="81534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STEM: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CORRECT RESPONSE:</a:t>
                      </a:r>
                      <a:r>
                        <a:rPr lang="en-US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4670214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812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32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8958378"/>
              </p:ext>
            </p:extLst>
          </p:nvPr>
        </p:nvGraphicFramePr>
        <p:xfrm>
          <a:off x="228600" y="685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DISCUSSION/ITEM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CRITIQUE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4787636"/>
              </p:ext>
            </p:extLst>
          </p:nvPr>
        </p:nvGraphicFramePr>
        <p:xfrm>
          <a:off x="228600" y="3733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REFERENCES: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2678933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050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33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IMAGE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(optional):</a:t>
            </a: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4030829"/>
              </p:ext>
            </p:extLst>
          </p:nvPr>
        </p:nvGraphicFramePr>
        <p:xfrm>
          <a:off x="228600" y="838200"/>
          <a:ext cx="8610600" cy="28651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57200"/>
                <a:gridCol w="81534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STEM: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CORRECT RESPONSE:</a:t>
                      </a:r>
                      <a:r>
                        <a:rPr lang="en-US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3237519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812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33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6976547"/>
              </p:ext>
            </p:extLst>
          </p:nvPr>
        </p:nvGraphicFramePr>
        <p:xfrm>
          <a:off x="228600" y="685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DISCUSSION/ITEM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CRITIQUE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0480698"/>
              </p:ext>
            </p:extLst>
          </p:nvPr>
        </p:nvGraphicFramePr>
        <p:xfrm>
          <a:off x="228600" y="3733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REFERENCES: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9936636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050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34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IMAGE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(optional):</a:t>
            </a: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3277304"/>
              </p:ext>
            </p:extLst>
          </p:nvPr>
        </p:nvGraphicFramePr>
        <p:xfrm>
          <a:off x="228600" y="838200"/>
          <a:ext cx="8610600" cy="28651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57200"/>
                <a:gridCol w="81534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STEM: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CORRECT RESPONSE:</a:t>
                      </a:r>
                      <a:r>
                        <a:rPr lang="en-US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7864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7526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3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IMAGE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(optional):</a:t>
            </a: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5716994"/>
              </p:ext>
            </p:extLst>
          </p:nvPr>
        </p:nvGraphicFramePr>
        <p:xfrm>
          <a:off x="228600" y="838200"/>
          <a:ext cx="8610600" cy="28651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57200"/>
                <a:gridCol w="81534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STEM: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CORRECT RESPONSE:</a:t>
                      </a:r>
                      <a:r>
                        <a:rPr lang="en-US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2154754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812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34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9910128"/>
              </p:ext>
            </p:extLst>
          </p:nvPr>
        </p:nvGraphicFramePr>
        <p:xfrm>
          <a:off x="228600" y="685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DISCUSSION/ITEM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CRITIQUE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4194426"/>
              </p:ext>
            </p:extLst>
          </p:nvPr>
        </p:nvGraphicFramePr>
        <p:xfrm>
          <a:off x="228600" y="3733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REFERENCES: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3725363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050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35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IMAGE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(optional):</a:t>
            </a: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6938101"/>
              </p:ext>
            </p:extLst>
          </p:nvPr>
        </p:nvGraphicFramePr>
        <p:xfrm>
          <a:off x="228600" y="838200"/>
          <a:ext cx="8610600" cy="28651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57200"/>
                <a:gridCol w="81534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STEM: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CORRECT RESPONSE:</a:t>
                      </a:r>
                      <a:r>
                        <a:rPr lang="en-US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188549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812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35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3462334"/>
              </p:ext>
            </p:extLst>
          </p:nvPr>
        </p:nvGraphicFramePr>
        <p:xfrm>
          <a:off x="228600" y="685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DISCUSSION/ITEM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CRITIQUE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7750381"/>
              </p:ext>
            </p:extLst>
          </p:nvPr>
        </p:nvGraphicFramePr>
        <p:xfrm>
          <a:off x="228600" y="3733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REFERENCES: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9119163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050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36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IMAGE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(optional):</a:t>
            </a: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922753"/>
              </p:ext>
            </p:extLst>
          </p:nvPr>
        </p:nvGraphicFramePr>
        <p:xfrm>
          <a:off x="228600" y="838200"/>
          <a:ext cx="8610600" cy="28651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57200"/>
                <a:gridCol w="81534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STEM: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CORRECT RESPONSE:</a:t>
                      </a:r>
                      <a:r>
                        <a:rPr lang="en-US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2280385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812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36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0313383"/>
              </p:ext>
            </p:extLst>
          </p:nvPr>
        </p:nvGraphicFramePr>
        <p:xfrm>
          <a:off x="228600" y="685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DISCUSSION/ITEM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CRITIQUE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7375133"/>
              </p:ext>
            </p:extLst>
          </p:nvPr>
        </p:nvGraphicFramePr>
        <p:xfrm>
          <a:off x="228600" y="3733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REFERENCES: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7062630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050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37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IMAGE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(optional):</a:t>
            </a: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4126640"/>
              </p:ext>
            </p:extLst>
          </p:nvPr>
        </p:nvGraphicFramePr>
        <p:xfrm>
          <a:off x="228600" y="838200"/>
          <a:ext cx="8610600" cy="28651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57200"/>
                <a:gridCol w="81534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STEM: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CORRECT RESPONSE:</a:t>
                      </a:r>
                      <a:r>
                        <a:rPr lang="en-US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3237262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812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37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3418118"/>
              </p:ext>
            </p:extLst>
          </p:nvPr>
        </p:nvGraphicFramePr>
        <p:xfrm>
          <a:off x="228600" y="685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DISCUSSION/ITEM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CRITIQUE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1798841"/>
              </p:ext>
            </p:extLst>
          </p:nvPr>
        </p:nvGraphicFramePr>
        <p:xfrm>
          <a:off x="228600" y="3733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REFERENCES: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6841929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050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38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IMAGE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(optional):</a:t>
            </a: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1365569"/>
              </p:ext>
            </p:extLst>
          </p:nvPr>
        </p:nvGraphicFramePr>
        <p:xfrm>
          <a:off x="228600" y="838200"/>
          <a:ext cx="8610600" cy="28651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57200"/>
                <a:gridCol w="81534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STEM: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CORRECT RESPONSE:</a:t>
                      </a:r>
                      <a:r>
                        <a:rPr lang="en-US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8662356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812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38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3089245"/>
              </p:ext>
            </p:extLst>
          </p:nvPr>
        </p:nvGraphicFramePr>
        <p:xfrm>
          <a:off x="228600" y="685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DISCUSSION/ITEM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CRITIQUE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3250312"/>
              </p:ext>
            </p:extLst>
          </p:nvPr>
        </p:nvGraphicFramePr>
        <p:xfrm>
          <a:off x="228600" y="3733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REFERENCES: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4052434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050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39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IMAGE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(optional):</a:t>
            </a: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3075547"/>
              </p:ext>
            </p:extLst>
          </p:nvPr>
        </p:nvGraphicFramePr>
        <p:xfrm>
          <a:off x="228600" y="838200"/>
          <a:ext cx="8610600" cy="28651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57200"/>
                <a:gridCol w="81534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STEM: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CORRECT RESPONSE:</a:t>
                      </a:r>
                      <a:r>
                        <a:rPr lang="en-US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51413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7526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3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8413779"/>
              </p:ext>
            </p:extLst>
          </p:nvPr>
        </p:nvGraphicFramePr>
        <p:xfrm>
          <a:off x="228600" y="685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DISCUSSION/ITEM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CRITIQUE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9813834"/>
              </p:ext>
            </p:extLst>
          </p:nvPr>
        </p:nvGraphicFramePr>
        <p:xfrm>
          <a:off x="228600" y="3733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REFERENCES: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0326134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812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39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5430157"/>
              </p:ext>
            </p:extLst>
          </p:nvPr>
        </p:nvGraphicFramePr>
        <p:xfrm>
          <a:off x="228600" y="685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DISCUSSION/ITEM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CRITIQUE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2098292"/>
              </p:ext>
            </p:extLst>
          </p:nvPr>
        </p:nvGraphicFramePr>
        <p:xfrm>
          <a:off x="228600" y="3733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REFERENCES: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770421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050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40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IMAGE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(optional):</a:t>
            </a: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0011481"/>
              </p:ext>
            </p:extLst>
          </p:nvPr>
        </p:nvGraphicFramePr>
        <p:xfrm>
          <a:off x="228600" y="838200"/>
          <a:ext cx="8610600" cy="28651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57200"/>
                <a:gridCol w="81534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STEM: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CORRECT RESPONSE:</a:t>
                      </a:r>
                      <a:r>
                        <a:rPr lang="en-US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2166549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812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40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7788036"/>
              </p:ext>
            </p:extLst>
          </p:nvPr>
        </p:nvGraphicFramePr>
        <p:xfrm>
          <a:off x="228600" y="685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DISCUSSION/ITEM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CRITIQUE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1139511"/>
              </p:ext>
            </p:extLst>
          </p:nvPr>
        </p:nvGraphicFramePr>
        <p:xfrm>
          <a:off x="228600" y="3733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REFERENCES: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4460281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050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41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IMAGE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(optional):</a:t>
            </a: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0964052"/>
              </p:ext>
            </p:extLst>
          </p:nvPr>
        </p:nvGraphicFramePr>
        <p:xfrm>
          <a:off x="228600" y="838200"/>
          <a:ext cx="8610600" cy="28651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57200"/>
                <a:gridCol w="81534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STEM: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CORRECT RESPONSE:</a:t>
                      </a:r>
                      <a:r>
                        <a:rPr lang="en-US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786388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812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41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1501934"/>
              </p:ext>
            </p:extLst>
          </p:nvPr>
        </p:nvGraphicFramePr>
        <p:xfrm>
          <a:off x="228600" y="685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DISCUSSION/ITEM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CRITIQUE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9628551"/>
              </p:ext>
            </p:extLst>
          </p:nvPr>
        </p:nvGraphicFramePr>
        <p:xfrm>
          <a:off x="228600" y="3733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REFERENCES: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4296256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050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42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IMAGE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(optional):</a:t>
            </a: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5078474"/>
              </p:ext>
            </p:extLst>
          </p:nvPr>
        </p:nvGraphicFramePr>
        <p:xfrm>
          <a:off x="228600" y="838200"/>
          <a:ext cx="8610600" cy="28651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57200"/>
                <a:gridCol w="81534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STEM: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CORRECT RESPONSE:</a:t>
                      </a:r>
                      <a:r>
                        <a:rPr lang="en-US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0788596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812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42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2553167"/>
              </p:ext>
            </p:extLst>
          </p:nvPr>
        </p:nvGraphicFramePr>
        <p:xfrm>
          <a:off x="228600" y="685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DISCUSSION/ITEM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CRITIQUE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190823"/>
              </p:ext>
            </p:extLst>
          </p:nvPr>
        </p:nvGraphicFramePr>
        <p:xfrm>
          <a:off x="228600" y="3733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REFERENCES: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2254901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050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43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IMAGE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(optional):</a:t>
            </a: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1925082"/>
              </p:ext>
            </p:extLst>
          </p:nvPr>
        </p:nvGraphicFramePr>
        <p:xfrm>
          <a:off x="228600" y="838200"/>
          <a:ext cx="8610600" cy="28651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57200"/>
                <a:gridCol w="81534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STEM: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CORRECT RESPONSE:</a:t>
                      </a:r>
                      <a:r>
                        <a:rPr lang="en-US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9607334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812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43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1469077"/>
              </p:ext>
            </p:extLst>
          </p:nvPr>
        </p:nvGraphicFramePr>
        <p:xfrm>
          <a:off x="228600" y="685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DISCUSSION/ITEM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CRITIQUE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8030411"/>
              </p:ext>
            </p:extLst>
          </p:nvPr>
        </p:nvGraphicFramePr>
        <p:xfrm>
          <a:off x="228600" y="3733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REFERENCES: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6957468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050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44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IMAGE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(optional):</a:t>
            </a: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6168339"/>
              </p:ext>
            </p:extLst>
          </p:nvPr>
        </p:nvGraphicFramePr>
        <p:xfrm>
          <a:off x="228600" y="838200"/>
          <a:ext cx="8610600" cy="28651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57200"/>
                <a:gridCol w="81534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STEM: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CORRECT RESPONSE:</a:t>
                      </a:r>
                      <a:r>
                        <a:rPr lang="en-US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76901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7526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4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IMAGE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(optional):</a:t>
            </a: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62054"/>
              </p:ext>
            </p:extLst>
          </p:nvPr>
        </p:nvGraphicFramePr>
        <p:xfrm>
          <a:off x="228600" y="838200"/>
          <a:ext cx="8610600" cy="28651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57200"/>
                <a:gridCol w="81534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STEM: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CORRECT RESPONSE:</a:t>
                      </a:r>
                      <a:r>
                        <a:rPr lang="en-US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3043372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812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44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9719268"/>
              </p:ext>
            </p:extLst>
          </p:nvPr>
        </p:nvGraphicFramePr>
        <p:xfrm>
          <a:off x="228600" y="685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DISCUSSION/ITEM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CRITIQUE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9475138"/>
              </p:ext>
            </p:extLst>
          </p:nvPr>
        </p:nvGraphicFramePr>
        <p:xfrm>
          <a:off x="228600" y="3733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REFERENCES: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2564441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050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45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IMAGE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(optional):</a:t>
            </a: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613796"/>
              </p:ext>
            </p:extLst>
          </p:nvPr>
        </p:nvGraphicFramePr>
        <p:xfrm>
          <a:off x="228600" y="838200"/>
          <a:ext cx="8610600" cy="28651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57200"/>
                <a:gridCol w="81534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STEM: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CORRECT RESPONSE:</a:t>
                      </a:r>
                      <a:r>
                        <a:rPr lang="en-US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6165441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812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45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376081"/>
              </p:ext>
            </p:extLst>
          </p:nvPr>
        </p:nvGraphicFramePr>
        <p:xfrm>
          <a:off x="228600" y="685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DISCUSSION/ITEM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CRITIQUE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956021"/>
              </p:ext>
            </p:extLst>
          </p:nvPr>
        </p:nvGraphicFramePr>
        <p:xfrm>
          <a:off x="228600" y="3733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REFERENCES: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1474018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050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46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IMAGE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(optional):</a:t>
            </a: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2941815"/>
              </p:ext>
            </p:extLst>
          </p:nvPr>
        </p:nvGraphicFramePr>
        <p:xfrm>
          <a:off x="228600" y="838200"/>
          <a:ext cx="8610600" cy="28651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57200"/>
                <a:gridCol w="81534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STEM: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CORRECT RESPONSE:</a:t>
                      </a:r>
                      <a:r>
                        <a:rPr lang="en-US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4791417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812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46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372848"/>
              </p:ext>
            </p:extLst>
          </p:nvPr>
        </p:nvGraphicFramePr>
        <p:xfrm>
          <a:off x="228600" y="685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DISCUSSION/ITEM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CRITIQUE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1289504"/>
              </p:ext>
            </p:extLst>
          </p:nvPr>
        </p:nvGraphicFramePr>
        <p:xfrm>
          <a:off x="228600" y="3733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REFERENCES: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1651278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050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47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IMAGE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(optional):</a:t>
            </a: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2294479"/>
              </p:ext>
            </p:extLst>
          </p:nvPr>
        </p:nvGraphicFramePr>
        <p:xfrm>
          <a:off x="228600" y="838200"/>
          <a:ext cx="8610600" cy="28651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57200"/>
                <a:gridCol w="81534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STEM: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CORRECT RESPONSE:</a:t>
                      </a:r>
                      <a:r>
                        <a:rPr lang="en-US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5876686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812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47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4390713"/>
              </p:ext>
            </p:extLst>
          </p:nvPr>
        </p:nvGraphicFramePr>
        <p:xfrm>
          <a:off x="228600" y="685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DISCUSSION/ITEM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CRITIQUE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7590408"/>
              </p:ext>
            </p:extLst>
          </p:nvPr>
        </p:nvGraphicFramePr>
        <p:xfrm>
          <a:off x="228600" y="3733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REFERENCES: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1873937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050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48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IMAGE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(optional):</a:t>
            </a: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7953360"/>
              </p:ext>
            </p:extLst>
          </p:nvPr>
        </p:nvGraphicFramePr>
        <p:xfrm>
          <a:off x="228600" y="838200"/>
          <a:ext cx="8610600" cy="28651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57200"/>
                <a:gridCol w="81534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STEM: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CORRECT RESPONSE:</a:t>
                      </a:r>
                      <a:r>
                        <a:rPr lang="en-US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6764262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812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48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1934743"/>
              </p:ext>
            </p:extLst>
          </p:nvPr>
        </p:nvGraphicFramePr>
        <p:xfrm>
          <a:off x="228600" y="685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DISCUSSION/ITEM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CRITIQUE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636547"/>
              </p:ext>
            </p:extLst>
          </p:nvPr>
        </p:nvGraphicFramePr>
        <p:xfrm>
          <a:off x="228600" y="3733800"/>
          <a:ext cx="8610600" cy="2900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61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REFERENCES: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5516123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1905000" cy="4873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49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60198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IMAGE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(optional):</a:t>
            </a: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3265573"/>
              </p:ext>
            </p:extLst>
          </p:nvPr>
        </p:nvGraphicFramePr>
        <p:xfrm>
          <a:off x="228600" y="838200"/>
          <a:ext cx="8610600" cy="28651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57200"/>
                <a:gridCol w="81534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STEM: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E: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CORRECT RESPONSE:</a:t>
                      </a:r>
                      <a:r>
                        <a:rPr lang="en-US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46458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2942</Words>
  <Application>Microsoft Office PowerPoint</Application>
  <PresentationFormat>On-screen Show (4:3)</PresentationFormat>
  <Paragraphs>4817</Paragraphs>
  <Slides>202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202</vt:i4>
      </vt:variant>
    </vt:vector>
  </HeadingPairs>
  <TitlesOfParts>
    <vt:vector size="203" baseType="lpstr">
      <vt:lpstr>Office Theme</vt:lpstr>
      <vt:lpstr>American Board of Dermatology</vt:lpstr>
      <vt:lpstr>ABD Template for Self-Assessment Exercises</vt:lpstr>
      <vt:lpstr>QUESTION 1</vt:lpstr>
      <vt:lpstr>QUESTION 1</vt:lpstr>
      <vt:lpstr>QUESTION 2</vt:lpstr>
      <vt:lpstr>QUESTION 2</vt:lpstr>
      <vt:lpstr>QUESTION 3</vt:lpstr>
      <vt:lpstr>QUESTION 3</vt:lpstr>
      <vt:lpstr>QUESTION 4</vt:lpstr>
      <vt:lpstr>QUESTION 4</vt:lpstr>
      <vt:lpstr>QUESTION 5</vt:lpstr>
      <vt:lpstr>QUESTION 5</vt:lpstr>
      <vt:lpstr>QUESTION 6</vt:lpstr>
      <vt:lpstr>QUESTION 6</vt:lpstr>
      <vt:lpstr>QUESTION 7</vt:lpstr>
      <vt:lpstr>QUESTION 7</vt:lpstr>
      <vt:lpstr>QUESTION 8</vt:lpstr>
      <vt:lpstr>QUESTION 8</vt:lpstr>
      <vt:lpstr>QUESTION 9</vt:lpstr>
      <vt:lpstr>QUESTION 9</vt:lpstr>
      <vt:lpstr>QUESTION 10</vt:lpstr>
      <vt:lpstr>QUESTION 10</vt:lpstr>
      <vt:lpstr>QUESTION 11</vt:lpstr>
      <vt:lpstr>QUESTION 11</vt:lpstr>
      <vt:lpstr>QUESTION 12</vt:lpstr>
      <vt:lpstr>QUESTION 12</vt:lpstr>
      <vt:lpstr>QUESTION 13</vt:lpstr>
      <vt:lpstr>QUESTION 13</vt:lpstr>
      <vt:lpstr>QUESTION 14</vt:lpstr>
      <vt:lpstr>QUESTION 14</vt:lpstr>
      <vt:lpstr>QUESTION 15</vt:lpstr>
      <vt:lpstr>QUESTION 15</vt:lpstr>
      <vt:lpstr>QUESTION 16</vt:lpstr>
      <vt:lpstr>QUESTION 16</vt:lpstr>
      <vt:lpstr>QUESTION 17</vt:lpstr>
      <vt:lpstr>QUESTION 17</vt:lpstr>
      <vt:lpstr>QUESTION 18</vt:lpstr>
      <vt:lpstr>QUESTION 18</vt:lpstr>
      <vt:lpstr>QUESTION 19</vt:lpstr>
      <vt:lpstr>QUESTION 19</vt:lpstr>
      <vt:lpstr>QUESTION 20</vt:lpstr>
      <vt:lpstr>QUESTION 20</vt:lpstr>
      <vt:lpstr>QUESTION 21</vt:lpstr>
      <vt:lpstr>QUESTION 21</vt:lpstr>
      <vt:lpstr>QUESTION 22</vt:lpstr>
      <vt:lpstr>QUESTION 22</vt:lpstr>
      <vt:lpstr>QUESTION 23</vt:lpstr>
      <vt:lpstr>QUESTION 23</vt:lpstr>
      <vt:lpstr>QUESTION 24</vt:lpstr>
      <vt:lpstr>QUESTION 24</vt:lpstr>
      <vt:lpstr>QUESTION 25</vt:lpstr>
      <vt:lpstr>QUESTION 25</vt:lpstr>
      <vt:lpstr>QUESTION 26</vt:lpstr>
      <vt:lpstr>QUESTION 26</vt:lpstr>
      <vt:lpstr>QUESTION 27</vt:lpstr>
      <vt:lpstr>QUESTION 27</vt:lpstr>
      <vt:lpstr>QUESTION 28</vt:lpstr>
      <vt:lpstr>QUESTION 28</vt:lpstr>
      <vt:lpstr>QUESTION 29</vt:lpstr>
      <vt:lpstr>QUESTION 29</vt:lpstr>
      <vt:lpstr>QUESTION 30</vt:lpstr>
      <vt:lpstr>QUESTION 30</vt:lpstr>
      <vt:lpstr>QUESTION 31</vt:lpstr>
      <vt:lpstr>QUESTION 31</vt:lpstr>
      <vt:lpstr>QUESTION 32</vt:lpstr>
      <vt:lpstr>QUESTION 32</vt:lpstr>
      <vt:lpstr>QUESTION 33</vt:lpstr>
      <vt:lpstr>QUESTION 33</vt:lpstr>
      <vt:lpstr>QUESTION 34</vt:lpstr>
      <vt:lpstr>QUESTION 34</vt:lpstr>
      <vt:lpstr>QUESTION 35</vt:lpstr>
      <vt:lpstr>QUESTION 35</vt:lpstr>
      <vt:lpstr>QUESTION 36</vt:lpstr>
      <vt:lpstr>QUESTION 36</vt:lpstr>
      <vt:lpstr>QUESTION 37</vt:lpstr>
      <vt:lpstr>QUESTION 37</vt:lpstr>
      <vt:lpstr>QUESTION 38</vt:lpstr>
      <vt:lpstr>QUESTION 38</vt:lpstr>
      <vt:lpstr>QUESTION 39</vt:lpstr>
      <vt:lpstr>QUESTION 39</vt:lpstr>
      <vt:lpstr>QUESTION 40</vt:lpstr>
      <vt:lpstr>QUESTION 40</vt:lpstr>
      <vt:lpstr>QUESTION 41</vt:lpstr>
      <vt:lpstr>QUESTION 41</vt:lpstr>
      <vt:lpstr>QUESTION 42</vt:lpstr>
      <vt:lpstr>QUESTION 42</vt:lpstr>
      <vt:lpstr>QUESTION 43</vt:lpstr>
      <vt:lpstr>QUESTION 43</vt:lpstr>
      <vt:lpstr>QUESTION 44</vt:lpstr>
      <vt:lpstr>QUESTION 44</vt:lpstr>
      <vt:lpstr>QUESTION 45</vt:lpstr>
      <vt:lpstr>QUESTION 45</vt:lpstr>
      <vt:lpstr>QUESTION 46</vt:lpstr>
      <vt:lpstr>QUESTION 46</vt:lpstr>
      <vt:lpstr>QUESTION 47</vt:lpstr>
      <vt:lpstr>QUESTION 47</vt:lpstr>
      <vt:lpstr>QUESTION 48</vt:lpstr>
      <vt:lpstr>QUESTION 48</vt:lpstr>
      <vt:lpstr>QUESTION 49</vt:lpstr>
      <vt:lpstr>QUESTION 49</vt:lpstr>
      <vt:lpstr>QUESTION 50</vt:lpstr>
      <vt:lpstr>QUESTION 50</vt:lpstr>
      <vt:lpstr>QUESTION 51</vt:lpstr>
      <vt:lpstr>QUESTION 51</vt:lpstr>
      <vt:lpstr>QUESTION 52</vt:lpstr>
      <vt:lpstr>QUESTION 52</vt:lpstr>
      <vt:lpstr>QUESTION 53</vt:lpstr>
      <vt:lpstr>QUESTION 53</vt:lpstr>
      <vt:lpstr>QUESTION 54</vt:lpstr>
      <vt:lpstr>QUESTION 54</vt:lpstr>
      <vt:lpstr>QUESTION 55</vt:lpstr>
      <vt:lpstr>QUESTION 55</vt:lpstr>
      <vt:lpstr>QUESTION 56</vt:lpstr>
      <vt:lpstr>QUESTION 56</vt:lpstr>
      <vt:lpstr>QUESTION 57</vt:lpstr>
      <vt:lpstr>QUESTION 57</vt:lpstr>
      <vt:lpstr>QUESTION 58</vt:lpstr>
      <vt:lpstr>QUESTION 58</vt:lpstr>
      <vt:lpstr>QUESTION 59</vt:lpstr>
      <vt:lpstr>QUESTION 59</vt:lpstr>
      <vt:lpstr>QUESTION 60</vt:lpstr>
      <vt:lpstr>QUESTION 60</vt:lpstr>
      <vt:lpstr>QUESTION 61</vt:lpstr>
      <vt:lpstr>QUESTION 61</vt:lpstr>
      <vt:lpstr>QUESTION 62</vt:lpstr>
      <vt:lpstr>QUESTION 62</vt:lpstr>
      <vt:lpstr>QUESTION 63</vt:lpstr>
      <vt:lpstr>QUESTION 63</vt:lpstr>
      <vt:lpstr>QUESTION 64</vt:lpstr>
      <vt:lpstr>QUESTION 64</vt:lpstr>
      <vt:lpstr>QUESTION 65</vt:lpstr>
      <vt:lpstr>QUESTION 65</vt:lpstr>
      <vt:lpstr>QUESTION 66</vt:lpstr>
      <vt:lpstr>QUESTION 66</vt:lpstr>
      <vt:lpstr>QUESTION 67</vt:lpstr>
      <vt:lpstr>QUESTION 67</vt:lpstr>
      <vt:lpstr>QUESTION 68</vt:lpstr>
      <vt:lpstr>QUESTION 68</vt:lpstr>
      <vt:lpstr>QUESTION 69</vt:lpstr>
      <vt:lpstr>QUESTION 69</vt:lpstr>
      <vt:lpstr>QUESTION 70</vt:lpstr>
      <vt:lpstr>QUESTION 70</vt:lpstr>
      <vt:lpstr>QUESTION 71</vt:lpstr>
      <vt:lpstr>QUESTION 71</vt:lpstr>
      <vt:lpstr>QUESTION 72</vt:lpstr>
      <vt:lpstr>QUESTION 72</vt:lpstr>
      <vt:lpstr>QUESTION 73</vt:lpstr>
      <vt:lpstr>QUESTION 73</vt:lpstr>
      <vt:lpstr>QUESTION 74</vt:lpstr>
      <vt:lpstr>QUESTION 74</vt:lpstr>
      <vt:lpstr>QUESTION 75</vt:lpstr>
      <vt:lpstr>QUESTION 75</vt:lpstr>
      <vt:lpstr>QUESTION 76</vt:lpstr>
      <vt:lpstr>QUESTION 76</vt:lpstr>
      <vt:lpstr>QUESTION 77</vt:lpstr>
      <vt:lpstr>QUESTION 77</vt:lpstr>
      <vt:lpstr>QUESTION 78</vt:lpstr>
      <vt:lpstr>QUESTION 78</vt:lpstr>
      <vt:lpstr>QUESTION 79</vt:lpstr>
      <vt:lpstr>QUESTION 79</vt:lpstr>
      <vt:lpstr>QUESTION 80</vt:lpstr>
      <vt:lpstr>QUESTION 80</vt:lpstr>
      <vt:lpstr>QUESTION 81</vt:lpstr>
      <vt:lpstr>QUESTION 81</vt:lpstr>
      <vt:lpstr>QUESTION 82</vt:lpstr>
      <vt:lpstr>QUESTION 82</vt:lpstr>
      <vt:lpstr>QUESTION 83</vt:lpstr>
      <vt:lpstr>QUESTION 83</vt:lpstr>
      <vt:lpstr>QUESTION 84</vt:lpstr>
      <vt:lpstr>QUESTION 84</vt:lpstr>
      <vt:lpstr>QUESTION 85</vt:lpstr>
      <vt:lpstr>QUESTION 85</vt:lpstr>
      <vt:lpstr>QUESTION 86</vt:lpstr>
      <vt:lpstr>QUESTION 86</vt:lpstr>
      <vt:lpstr>QUESTION 87</vt:lpstr>
      <vt:lpstr>QUESTION 87</vt:lpstr>
      <vt:lpstr>QUESTION 88</vt:lpstr>
      <vt:lpstr>QUESTION 88</vt:lpstr>
      <vt:lpstr>QUESTION 89</vt:lpstr>
      <vt:lpstr>QUESTION 89</vt:lpstr>
      <vt:lpstr>QUESTION 90</vt:lpstr>
      <vt:lpstr>QUESTION 90</vt:lpstr>
      <vt:lpstr>QUESTION 91</vt:lpstr>
      <vt:lpstr>QUESTION 91</vt:lpstr>
      <vt:lpstr>QUESTION 92</vt:lpstr>
      <vt:lpstr>QUESTION 92</vt:lpstr>
      <vt:lpstr>QUESTION 93</vt:lpstr>
      <vt:lpstr>QUESTION 93</vt:lpstr>
      <vt:lpstr>QUESTION 94</vt:lpstr>
      <vt:lpstr>QUESTION 94</vt:lpstr>
      <vt:lpstr>QUESTION 95</vt:lpstr>
      <vt:lpstr>QUESTION 95</vt:lpstr>
      <vt:lpstr>QUESTION 96</vt:lpstr>
      <vt:lpstr>QUESTION 96</vt:lpstr>
      <vt:lpstr>QUESTION 97</vt:lpstr>
      <vt:lpstr>QUESTION 97</vt:lpstr>
      <vt:lpstr>QUESTION 98</vt:lpstr>
      <vt:lpstr>QUESTION 98</vt:lpstr>
      <vt:lpstr>QUESTION 99</vt:lpstr>
      <vt:lpstr>QUESTION 99</vt:lpstr>
      <vt:lpstr>QUESTION 100</vt:lpstr>
      <vt:lpstr>QUESTION 100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American Board of Dermatology</dc:title>
  <dc:creator>Elysia McGowan</dc:creator>
  <cp:lastModifiedBy>Elysia McGowan</cp:lastModifiedBy>
  <cp:revision>7</cp:revision>
  <dcterms:created xsi:type="dcterms:W3CDTF">2014-12-31T13:41:52Z</dcterms:created>
  <dcterms:modified xsi:type="dcterms:W3CDTF">2014-12-31T14:53:15Z</dcterms:modified>
</cp:coreProperties>
</file>